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147310851" r:id="rId5"/>
    <p:sldId id="2147310853" r:id="rId6"/>
    <p:sldId id="2147310867" r:id="rId7"/>
    <p:sldId id="2147310856" r:id="rId8"/>
    <p:sldId id="2147310857" r:id="rId9"/>
    <p:sldId id="2147310855" r:id="rId10"/>
    <p:sldId id="2147310854" r:id="rId11"/>
    <p:sldId id="2147310871" r:id="rId12"/>
    <p:sldId id="2147310870" r:id="rId13"/>
    <p:sldId id="2147310860" r:id="rId14"/>
    <p:sldId id="2147307952" r:id="rId15"/>
    <p:sldId id="2147310862" r:id="rId16"/>
  </p:sldIdLst>
  <p:sldSz cx="12192000" cy="6858000"/>
  <p:notesSz cx="6934200" cy="92202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AB97DBF7-3166-4AB1-9168-673FC96D673C}">
          <p14:sldIdLst>
            <p14:sldId id="2147310851"/>
            <p14:sldId id="2147310853"/>
            <p14:sldId id="2147310867"/>
            <p14:sldId id="2147310856"/>
            <p14:sldId id="2147310857"/>
            <p14:sldId id="2147310855"/>
            <p14:sldId id="2147310854"/>
            <p14:sldId id="2147310871"/>
          </p14:sldIdLst>
        </p14:section>
        <p14:section name="Wrap Up" id="{18AFD300-FD82-4848-8CAB-9C0F687098A8}">
          <p14:sldIdLst>
            <p14:sldId id="2147310870"/>
            <p14:sldId id="2147310860"/>
            <p14:sldId id="2147307952"/>
            <p14:sldId id="214731086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511275-967C-2AE7-D834-C852EF495766}" name="Daniels, Michelle" initials="DM" userId="S::Michelle_Daniels@Dell.com::068e6cfe-dc47-43fe-8b35-a3a67322fa9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CC5C"/>
    <a:srgbClr val="80C7FB"/>
    <a:srgbClr val="BEAFFF"/>
    <a:srgbClr val="612CB0"/>
    <a:srgbClr val="B30B37"/>
    <a:srgbClr val="35CD5C"/>
    <a:srgbClr val="9FFF99"/>
    <a:srgbClr val="000000"/>
    <a:srgbClr val="FBEECE"/>
    <a:srgbClr val="E5F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77A0BC-894F-4A7A-8207-BFDED8C1BDB8}" v="2" dt="2023-06-20T23:27:06.2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949" autoAdjust="0"/>
  </p:normalViewPr>
  <p:slideViewPr>
    <p:cSldViewPr showGuides="1">
      <p:cViewPr varScale="1">
        <p:scale>
          <a:sx n="62" d="100"/>
          <a:sy n="62" d="100"/>
        </p:scale>
        <p:origin x="47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howGuides="1">
      <p:cViewPr>
        <p:scale>
          <a:sx n="79" d="100"/>
          <a:sy n="79" d="100"/>
        </p:scale>
        <p:origin x="3336" y="-8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in, Karl" userId="aabe1b7f-4f1e-42e3-a9d4-5425fc903996" providerId="ADAL" clId="{3C08B58B-7E8E-42EF-AB5D-5D89D78C2FB4}"/>
    <pc:docChg chg="modSld">
      <pc:chgData name="Cain, Karl" userId="aabe1b7f-4f1e-42e3-a9d4-5425fc903996" providerId="ADAL" clId="{3C08B58B-7E8E-42EF-AB5D-5D89D78C2FB4}" dt="2023-05-30T17:04:55.371" v="51" actId="20577"/>
      <pc:docMkLst>
        <pc:docMk/>
      </pc:docMkLst>
      <pc:sldChg chg="modSp mod">
        <pc:chgData name="Cain, Karl" userId="aabe1b7f-4f1e-42e3-a9d4-5425fc903996" providerId="ADAL" clId="{3C08B58B-7E8E-42EF-AB5D-5D89D78C2FB4}" dt="2023-05-30T17:04:55.371" v="51" actId="20577"/>
        <pc:sldMkLst>
          <pc:docMk/>
          <pc:sldMk cId="2932009611" sldId="2147310851"/>
        </pc:sldMkLst>
        <pc:spChg chg="mod">
          <ac:chgData name="Cain, Karl" userId="aabe1b7f-4f1e-42e3-a9d4-5425fc903996" providerId="ADAL" clId="{3C08B58B-7E8E-42EF-AB5D-5D89D78C2FB4}" dt="2023-05-30T17:04:55.371" v="51" actId="20577"/>
          <ac:spMkLst>
            <pc:docMk/>
            <pc:sldMk cId="2932009611" sldId="2147310851"/>
            <ac:spMk id="3" creationId="{00000000-0000-0000-0000-000000000000}"/>
          </ac:spMkLst>
        </pc:spChg>
      </pc:sldChg>
    </pc:docChg>
  </pc:docChgLst>
  <pc:docChgLst>
    <pc:chgData name="Karl Cain" userId="aabe1b7f-4f1e-42e3-a9d4-5425fc903996" providerId="ADAL" clId="{1F77A0BC-894F-4A7A-8207-BFDED8C1BDB8}"/>
    <pc:docChg chg="undo custSel addSld delSld modSld sldOrd modSection">
      <pc:chgData name="Karl Cain" userId="aabe1b7f-4f1e-42e3-a9d4-5425fc903996" providerId="ADAL" clId="{1F77A0BC-894F-4A7A-8207-BFDED8C1BDB8}" dt="2023-06-22T21:19:44.669" v="135" actId="5793"/>
      <pc:docMkLst>
        <pc:docMk/>
      </pc:docMkLst>
      <pc:sldChg chg="modSp mod">
        <pc:chgData name="Karl Cain" userId="aabe1b7f-4f1e-42e3-a9d4-5425fc903996" providerId="ADAL" clId="{1F77A0BC-894F-4A7A-8207-BFDED8C1BDB8}" dt="2023-06-22T21:15:26.110" v="55" actId="20577"/>
        <pc:sldMkLst>
          <pc:docMk/>
          <pc:sldMk cId="2932009611" sldId="2147310851"/>
        </pc:sldMkLst>
        <pc:spChg chg="mod">
          <ac:chgData name="Karl Cain" userId="aabe1b7f-4f1e-42e3-a9d4-5425fc903996" providerId="ADAL" clId="{1F77A0BC-894F-4A7A-8207-BFDED8C1BDB8}" dt="2023-06-22T21:15:26.110" v="55" actId="20577"/>
          <ac:spMkLst>
            <pc:docMk/>
            <pc:sldMk cId="2932009611" sldId="2147310851"/>
            <ac:spMk id="3" creationId="{00000000-0000-0000-0000-000000000000}"/>
          </ac:spMkLst>
        </pc:spChg>
      </pc:sldChg>
      <pc:sldChg chg="addSp delSp modSp mod">
        <pc:chgData name="Karl Cain" userId="aabe1b7f-4f1e-42e3-a9d4-5425fc903996" providerId="ADAL" clId="{1F77A0BC-894F-4A7A-8207-BFDED8C1BDB8}" dt="2023-06-20T23:24:47.980" v="9" actId="1076"/>
        <pc:sldMkLst>
          <pc:docMk/>
          <pc:sldMk cId="2590943335" sldId="2147310856"/>
        </pc:sldMkLst>
        <pc:picChg chg="add del">
          <ac:chgData name="Karl Cain" userId="aabe1b7f-4f1e-42e3-a9d4-5425fc903996" providerId="ADAL" clId="{1F77A0BC-894F-4A7A-8207-BFDED8C1BDB8}" dt="2023-06-20T23:23:59.902" v="4" actId="478"/>
          <ac:picMkLst>
            <pc:docMk/>
            <pc:sldMk cId="2590943335" sldId="2147310856"/>
            <ac:picMk id="5" creationId="{27CC41CF-6243-EAD5-809D-0CF1D9C0DAB2}"/>
          </ac:picMkLst>
        </pc:picChg>
        <pc:picChg chg="del">
          <ac:chgData name="Karl Cain" userId="aabe1b7f-4f1e-42e3-a9d4-5425fc903996" providerId="ADAL" clId="{1F77A0BC-894F-4A7A-8207-BFDED8C1BDB8}" dt="2023-06-20T23:23:50.079" v="2" actId="478"/>
          <ac:picMkLst>
            <pc:docMk/>
            <pc:sldMk cId="2590943335" sldId="2147310856"/>
            <ac:picMk id="6" creationId="{DD1470DD-C91F-8898-6DCA-1BA970D3517D}"/>
          </ac:picMkLst>
        </pc:picChg>
        <pc:picChg chg="add mod">
          <ac:chgData name="Karl Cain" userId="aabe1b7f-4f1e-42e3-a9d4-5425fc903996" providerId="ADAL" clId="{1F77A0BC-894F-4A7A-8207-BFDED8C1BDB8}" dt="2023-06-20T23:24:47.980" v="9" actId="1076"/>
          <ac:picMkLst>
            <pc:docMk/>
            <pc:sldMk cId="2590943335" sldId="2147310856"/>
            <ac:picMk id="8" creationId="{FDE188AA-EA91-E455-9C5F-CC478D33F543}"/>
          </ac:picMkLst>
        </pc:picChg>
      </pc:sldChg>
      <pc:sldChg chg="modSp mod">
        <pc:chgData name="Karl Cain" userId="aabe1b7f-4f1e-42e3-a9d4-5425fc903996" providerId="ADAL" clId="{1F77A0BC-894F-4A7A-8207-BFDED8C1BDB8}" dt="2023-06-20T23:29:16.613" v="44" actId="2165"/>
        <pc:sldMkLst>
          <pc:docMk/>
          <pc:sldMk cId="1830315948" sldId="2147310860"/>
        </pc:sldMkLst>
        <pc:graphicFrameChg chg="modGraphic">
          <ac:chgData name="Karl Cain" userId="aabe1b7f-4f1e-42e3-a9d4-5425fc903996" providerId="ADAL" clId="{1F77A0BC-894F-4A7A-8207-BFDED8C1BDB8}" dt="2023-06-20T23:29:16.613" v="44" actId="2165"/>
          <ac:graphicFrameMkLst>
            <pc:docMk/>
            <pc:sldMk cId="1830315948" sldId="2147310860"/>
            <ac:graphicFrameMk id="5" creationId="{8DEBB92C-4E36-02E8-CE97-DBF3D9E51809}"/>
          </ac:graphicFrameMkLst>
        </pc:graphicFrameChg>
      </pc:sldChg>
      <pc:sldChg chg="mod modShow">
        <pc:chgData name="Karl Cain" userId="aabe1b7f-4f1e-42e3-a9d4-5425fc903996" providerId="ADAL" clId="{1F77A0BC-894F-4A7A-8207-BFDED8C1BDB8}" dt="2023-06-22T21:15:35.890" v="56" actId="729"/>
        <pc:sldMkLst>
          <pc:docMk/>
          <pc:sldMk cId="780952848" sldId="2147310867"/>
        </pc:sldMkLst>
      </pc:sldChg>
      <pc:sldChg chg="del">
        <pc:chgData name="Karl Cain" userId="aabe1b7f-4f1e-42e3-a9d4-5425fc903996" providerId="ADAL" clId="{1F77A0BC-894F-4A7A-8207-BFDED8C1BDB8}" dt="2023-06-20T23:25:47.724" v="20" actId="47"/>
        <pc:sldMkLst>
          <pc:docMk/>
          <pc:sldMk cId="918135348" sldId="2147310869"/>
        </pc:sldMkLst>
      </pc:sldChg>
      <pc:sldChg chg="addSp delSp modSp mod ord modClrScheme chgLayout">
        <pc:chgData name="Karl Cain" userId="aabe1b7f-4f1e-42e3-a9d4-5425fc903996" providerId="ADAL" clId="{1F77A0BC-894F-4A7A-8207-BFDED8C1BDB8}" dt="2023-06-22T21:19:44.669" v="135" actId="5793"/>
        <pc:sldMkLst>
          <pc:docMk/>
          <pc:sldMk cId="2822863669" sldId="2147310870"/>
        </pc:sldMkLst>
        <pc:spChg chg="add del mod ord">
          <ac:chgData name="Karl Cain" userId="aabe1b7f-4f1e-42e3-a9d4-5425fc903996" providerId="ADAL" clId="{1F77A0BC-894F-4A7A-8207-BFDED8C1BDB8}" dt="2023-06-20T23:25:28.338" v="16" actId="700"/>
          <ac:spMkLst>
            <pc:docMk/>
            <pc:sldMk cId="2822863669" sldId="2147310870"/>
            <ac:spMk id="2" creationId="{FBF21D3F-2BFC-3051-4660-30050D39A68D}"/>
          </ac:spMkLst>
        </pc:spChg>
        <pc:spChg chg="add del mod ord">
          <ac:chgData name="Karl Cain" userId="aabe1b7f-4f1e-42e3-a9d4-5425fc903996" providerId="ADAL" clId="{1F77A0BC-894F-4A7A-8207-BFDED8C1BDB8}" dt="2023-06-20T23:25:28.338" v="16" actId="700"/>
          <ac:spMkLst>
            <pc:docMk/>
            <pc:sldMk cId="2822863669" sldId="2147310870"/>
            <ac:spMk id="3" creationId="{0A53D0FE-03D3-C4DE-3BDE-72DA0A64E971}"/>
          </ac:spMkLst>
        </pc:spChg>
        <pc:spChg chg="mod ord">
          <ac:chgData name="Karl Cain" userId="aabe1b7f-4f1e-42e3-a9d4-5425fc903996" providerId="ADAL" clId="{1F77A0BC-894F-4A7A-8207-BFDED8C1BDB8}" dt="2023-06-22T21:19:44.669" v="135" actId="5793"/>
          <ac:spMkLst>
            <pc:docMk/>
            <pc:sldMk cId="2822863669" sldId="2147310870"/>
            <ac:spMk id="5" creationId="{EBFBCEF4-1314-6448-859B-EB437909C092}"/>
          </ac:spMkLst>
        </pc:spChg>
        <pc:spChg chg="mod">
          <ac:chgData name="Karl Cain" userId="aabe1b7f-4f1e-42e3-a9d4-5425fc903996" providerId="ADAL" clId="{1F77A0BC-894F-4A7A-8207-BFDED8C1BDB8}" dt="2023-06-22T21:18:11.886" v="81" actId="26606"/>
          <ac:spMkLst>
            <pc:docMk/>
            <pc:sldMk cId="2822863669" sldId="2147310870"/>
            <ac:spMk id="7" creationId="{183EF31D-7158-4ED5-B715-6C5C0A288235}"/>
          </ac:spMkLst>
        </pc:spChg>
        <pc:picChg chg="add mod">
          <ac:chgData name="Karl Cain" userId="aabe1b7f-4f1e-42e3-a9d4-5425fc903996" providerId="ADAL" clId="{1F77A0BC-894F-4A7A-8207-BFDED8C1BDB8}" dt="2023-06-22T21:18:17.048" v="82" actId="27614"/>
          <ac:picMkLst>
            <pc:docMk/>
            <pc:sldMk cId="2822863669" sldId="2147310870"/>
            <ac:picMk id="3" creationId="{82486BCD-268C-100C-B1C5-853F00E00669}"/>
          </ac:picMkLst>
        </pc:picChg>
        <pc:picChg chg="del mod">
          <ac:chgData name="Karl Cain" userId="aabe1b7f-4f1e-42e3-a9d4-5425fc903996" providerId="ADAL" clId="{1F77A0BC-894F-4A7A-8207-BFDED8C1BDB8}" dt="2023-06-22T21:17:58.713" v="79" actId="478"/>
          <ac:picMkLst>
            <pc:docMk/>
            <pc:sldMk cId="2822863669" sldId="2147310870"/>
            <ac:picMk id="4" creationId="{9A5F6171-DEF1-0BD1-B523-572950B80061}"/>
          </ac:picMkLst>
        </pc:picChg>
      </pc:sldChg>
      <pc:sldChg chg="addSp delSp modSp add mod ord modClrScheme chgLayout">
        <pc:chgData name="Karl Cain" userId="aabe1b7f-4f1e-42e3-a9d4-5425fc903996" providerId="ADAL" clId="{1F77A0BC-894F-4A7A-8207-BFDED8C1BDB8}" dt="2023-06-22T21:16:04.658" v="64"/>
        <pc:sldMkLst>
          <pc:docMk/>
          <pc:sldMk cId="1058244533" sldId="2147310871"/>
        </pc:sldMkLst>
        <pc:spChg chg="mod">
          <ac:chgData name="Karl Cain" userId="aabe1b7f-4f1e-42e3-a9d4-5425fc903996" providerId="ADAL" clId="{1F77A0BC-894F-4A7A-8207-BFDED8C1BDB8}" dt="2023-06-22T21:16:01.243" v="62" actId="20577"/>
          <ac:spMkLst>
            <pc:docMk/>
            <pc:sldMk cId="1058244533" sldId="2147310871"/>
            <ac:spMk id="5" creationId="{EBFBCEF4-1314-6448-859B-EB437909C092}"/>
          </ac:spMkLst>
        </pc:spChg>
        <pc:spChg chg="mod ord">
          <ac:chgData name="Karl Cain" userId="aabe1b7f-4f1e-42e3-a9d4-5425fc903996" providerId="ADAL" clId="{1F77A0BC-894F-4A7A-8207-BFDED8C1BDB8}" dt="2023-06-22T21:15:55.805" v="57" actId="26606"/>
          <ac:spMkLst>
            <pc:docMk/>
            <pc:sldMk cId="1058244533" sldId="2147310871"/>
            <ac:spMk id="7" creationId="{183EF31D-7158-4ED5-B715-6C5C0A288235}"/>
          </ac:spMkLst>
        </pc:spChg>
        <pc:picChg chg="del">
          <ac:chgData name="Karl Cain" userId="aabe1b7f-4f1e-42e3-a9d4-5425fc903996" providerId="ADAL" clId="{1F77A0BC-894F-4A7A-8207-BFDED8C1BDB8}" dt="2023-06-20T23:26:40.080" v="34" actId="478"/>
          <ac:picMkLst>
            <pc:docMk/>
            <pc:sldMk cId="1058244533" sldId="2147310871"/>
            <ac:picMk id="4" creationId="{9A5F6171-DEF1-0BD1-B523-572950B80061}"/>
          </ac:picMkLst>
        </pc:picChg>
        <pc:picChg chg="add mod">
          <ac:chgData name="Karl Cain" userId="aabe1b7f-4f1e-42e3-a9d4-5425fc903996" providerId="ADAL" clId="{1F77A0BC-894F-4A7A-8207-BFDED8C1BDB8}" dt="2023-06-22T21:15:55.805" v="57" actId="26606"/>
          <ac:picMkLst>
            <pc:docMk/>
            <pc:sldMk cId="1058244533" sldId="2147310871"/>
            <ac:picMk id="1026" creationId="{C89FDB24-EF2F-2C94-7094-6CEC5AF93B22}"/>
          </ac:picMkLst>
        </pc:picChg>
      </pc:sldChg>
    </pc:docChg>
  </pc:docChgLst>
  <pc:docChgLst>
    <pc:chgData name="Karl Cain" userId="aabe1b7f-4f1e-42e3-a9d4-5425fc903996" providerId="ADAL" clId="{3C08B58B-7E8E-42EF-AB5D-5D89D78C2FB4}"/>
    <pc:docChg chg="custSel delSld modSld sldOrd modSection">
      <pc:chgData name="Karl Cain" userId="aabe1b7f-4f1e-42e3-a9d4-5425fc903996" providerId="ADAL" clId="{3C08B58B-7E8E-42EF-AB5D-5D89D78C2FB4}" dt="2023-05-30T17:19:07.488" v="222" actId="6549"/>
      <pc:docMkLst>
        <pc:docMk/>
      </pc:docMkLst>
      <pc:sldChg chg="modSp mod">
        <pc:chgData name="Karl Cain" userId="aabe1b7f-4f1e-42e3-a9d4-5425fc903996" providerId="ADAL" clId="{3C08B58B-7E8E-42EF-AB5D-5D89D78C2FB4}" dt="2023-05-30T17:09:52.003" v="41" actId="20577"/>
        <pc:sldMkLst>
          <pc:docMk/>
          <pc:sldMk cId="2932009611" sldId="2147310851"/>
        </pc:sldMkLst>
        <pc:spChg chg="mod">
          <ac:chgData name="Karl Cain" userId="aabe1b7f-4f1e-42e3-a9d4-5425fc903996" providerId="ADAL" clId="{3C08B58B-7E8E-42EF-AB5D-5D89D78C2FB4}" dt="2023-05-30T17:09:52.003" v="41" actId="20577"/>
          <ac:spMkLst>
            <pc:docMk/>
            <pc:sldMk cId="2932009611" sldId="2147310851"/>
            <ac:spMk id="3" creationId="{00000000-0000-0000-0000-000000000000}"/>
          </ac:spMkLst>
        </pc:spChg>
      </pc:sldChg>
      <pc:sldChg chg="addSp delSp modSp mod">
        <pc:chgData name="Karl Cain" userId="aabe1b7f-4f1e-42e3-a9d4-5425fc903996" providerId="ADAL" clId="{3C08B58B-7E8E-42EF-AB5D-5D89D78C2FB4}" dt="2023-05-30T17:15:12.779" v="216" actId="1076"/>
        <pc:sldMkLst>
          <pc:docMk/>
          <pc:sldMk cId="2590943335" sldId="2147310856"/>
        </pc:sldMkLst>
        <pc:picChg chg="del">
          <ac:chgData name="Karl Cain" userId="aabe1b7f-4f1e-42e3-a9d4-5425fc903996" providerId="ADAL" clId="{3C08B58B-7E8E-42EF-AB5D-5D89D78C2FB4}" dt="2023-05-30T17:14:53.999" v="210" actId="478"/>
          <ac:picMkLst>
            <pc:docMk/>
            <pc:sldMk cId="2590943335" sldId="2147310856"/>
            <ac:picMk id="5" creationId="{8848A07E-B3BB-6ECB-0D5D-6BE42BFEFF3C}"/>
          </ac:picMkLst>
        </pc:picChg>
        <pc:picChg chg="add mod">
          <ac:chgData name="Karl Cain" userId="aabe1b7f-4f1e-42e3-a9d4-5425fc903996" providerId="ADAL" clId="{3C08B58B-7E8E-42EF-AB5D-5D89D78C2FB4}" dt="2023-05-30T17:15:12.779" v="216" actId="1076"/>
          <ac:picMkLst>
            <pc:docMk/>
            <pc:sldMk cId="2590943335" sldId="2147310856"/>
            <ac:picMk id="6" creationId="{DD1470DD-C91F-8898-6DCA-1BA970D3517D}"/>
          </ac:picMkLst>
        </pc:picChg>
      </pc:sldChg>
      <pc:sldChg chg="addSp delSp modSp mod">
        <pc:chgData name="Karl Cain" userId="aabe1b7f-4f1e-42e3-a9d4-5425fc903996" providerId="ADAL" clId="{3C08B58B-7E8E-42EF-AB5D-5D89D78C2FB4}" dt="2023-05-30T17:16:15.123" v="220" actId="1076"/>
        <pc:sldMkLst>
          <pc:docMk/>
          <pc:sldMk cId="4130938190" sldId="2147310857"/>
        </pc:sldMkLst>
        <pc:picChg chg="del">
          <ac:chgData name="Karl Cain" userId="aabe1b7f-4f1e-42e3-a9d4-5425fc903996" providerId="ADAL" clId="{3C08B58B-7E8E-42EF-AB5D-5D89D78C2FB4}" dt="2023-05-30T17:16:06.295" v="217" actId="478"/>
          <ac:picMkLst>
            <pc:docMk/>
            <pc:sldMk cId="4130938190" sldId="2147310857"/>
            <ac:picMk id="4" creationId="{0927B66F-D3C1-3A15-F90B-E152883769CE}"/>
          </ac:picMkLst>
        </pc:picChg>
        <pc:picChg chg="add mod">
          <ac:chgData name="Karl Cain" userId="aabe1b7f-4f1e-42e3-a9d4-5425fc903996" providerId="ADAL" clId="{3C08B58B-7E8E-42EF-AB5D-5D89D78C2FB4}" dt="2023-05-30T17:16:15.123" v="220" actId="1076"/>
          <ac:picMkLst>
            <pc:docMk/>
            <pc:sldMk cId="4130938190" sldId="2147310857"/>
            <ac:picMk id="5" creationId="{0F2F5E30-E8D7-01ED-C92C-B9018C1FCD57}"/>
          </ac:picMkLst>
        </pc:picChg>
      </pc:sldChg>
      <pc:sldChg chg="del">
        <pc:chgData name="Karl Cain" userId="aabe1b7f-4f1e-42e3-a9d4-5425fc903996" providerId="ADAL" clId="{3C08B58B-7E8E-42EF-AB5D-5D89D78C2FB4}" dt="2023-05-30T17:10:10.169" v="42" actId="47"/>
        <pc:sldMkLst>
          <pc:docMk/>
          <pc:sldMk cId="1119333851" sldId="2147310859"/>
        </pc:sldMkLst>
      </pc:sldChg>
      <pc:sldChg chg="modSp mod">
        <pc:chgData name="Karl Cain" userId="aabe1b7f-4f1e-42e3-a9d4-5425fc903996" providerId="ADAL" clId="{3C08B58B-7E8E-42EF-AB5D-5D89D78C2FB4}" dt="2023-05-30T17:13:49.876" v="209" actId="14734"/>
        <pc:sldMkLst>
          <pc:docMk/>
          <pc:sldMk cId="1830315948" sldId="2147310860"/>
        </pc:sldMkLst>
        <pc:graphicFrameChg chg="modGraphic">
          <ac:chgData name="Karl Cain" userId="aabe1b7f-4f1e-42e3-a9d4-5425fc903996" providerId="ADAL" clId="{3C08B58B-7E8E-42EF-AB5D-5D89D78C2FB4}" dt="2023-05-30T17:13:49.876" v="209" actId="14734"/>
          <ac:graphicFrameMkLst>
            <pc:docMk/>
            <pc:sldMk cId="1830315948" sldId="2147310860"/>
            <ac:graphicFrameMk id="5" creationId="{8DEBB92C-4E36-02E8-CE97-DBF3D9E51809}"/>
          </ac:graphicFrameMkLst>
        </pc:graphicFrameChg>
      </pc:sldChg>
      <pc:sldChg chg="modSp">
        <pc:chgData name="Karl Cain" userId="aabe1b7f-4f1e-42e3-a9d4-5425fc903996" providerId="ADAL" clId="{3C08B58B-7E8E-42EF-AB5D-5D89D78C2FB4}" dt="2023-05-30T17:19:07.488" v="222" actId="6549"/>
        <pc:sldMkLst>
          <pc:docMk/>
          <pc:sldMk cId="780952848" sldId="2147310867"/>
        </pc:sldMkLst>
        <pc:spChg chg="mod">
          <ac:chgData name="Karl Cain" userId="aabe1b7f-4f1e-42e3-a9d4-5425fc903996" providerId="ADAL" clId="{3C08B58B-7E8E-42EF-AB5D-5D89D78C2FB4}" dt="2023-05-30T17:19:07.488" v="222" actId="6549"/>
          <ac:spMkLst>
            <pc:docMk/>
            <pc:sldMk cId="780952848" sldId="2147310867"/>
            <ac:spMk id="3" creationId="{A83DA072-E25E-F0D1-B8CC-98E1464BE5A2}"/>
          </ac:spMkLst>
        </pc:spChg>
      </pc:sldChg>
      <pc:sldChg chg="addSp delSp modSp mod ord modClrScheme chgLayout">
        <pc:chgData name="Karl Cain" userId="aabe1b7f-4f1e-42e3-a9d4-5425fc903996" providerId="ADAL" clId="{3C08B58B-7E8E-42EF-AB5D-5D89D78C2FB4}" dt="2023-05-30T17:13:00.085" v="204" actId="26606"/>
        <pc:sldMkLst>
          <pc:docMk/>
          <pc:sldMk cId="918135348" sldId="2147310869"/>
        </pc:sldMkLst>
        <pc:spChg chg="mod">
          <ac:chgData name="Karl Cain" userId="aabe1b7f-4f1e-42e3-a9d4-5425fc903996" providerId="ADAL" clId="{3C08B58B-7E8E-42EF-AB5D-5D89D78C2FB4}" dt="2023-05-30T17:13:00.085" v="204" actId="26606"/>
          <ac:spMkLst>
            <pc:docMk/>
            <pc:sldMk cId="918135348" sldId="2147310869"/>
            <ac:spMk id="5" creationId="{EBFBCEF4-1314-6448-859B-EB437909C092}"/>
          </ac:spMkLst>
        </pc:spChg>
        <pc:spChg chg="mod">
          <ac:chgData name="Karl Cain" userId="aabe1b7f-4f1e-42e3-a9d4-5425fc903996" providerId="ADAL" clId="{3C08B58B-7E8E-42EF-AB5D-5D89D78C2FB4}" dt="2023-05-30T17:13:00.085" v="204" actId="26606"/>
          <ac:spMkLst>
            <pc:docMk/>
            <pc:sldMk cId="918135348" sldId="2147310869"/>
            <ac:spMk id="7" creationId="{183EF31D-7158-4ED5-B715-6C5C0A288235}"/>
          </ac:spMkLst>
        </pc:spChg>
        <pc:picChg chg="del">
          <ac:chgData name="Karl Cain" userId="aabe1b7f-4f1e-42e3-a9d4-5425fc903996" providerId="ADAL" clId="{3C08B58B-7E8E-42EF-AB5D-5D89D78C2FB4}" dt="2023-05-30T17:12:33.768" v="202" actId="478"/>
          <ac:picMkLst>
            <pc:docMk/>
            <pc:sldMk cId="918135348" sldId="2147310869"/>
            <ac:picMk id="2" creationId="{859B03CE-2DE3-FC80-8D26-E72B14554D52}"/>
          </ac:picMkLst>
        </pc:picChg>
        <pc:picChg chg="add mod">
          <ac:chgData name="Karl Cain" userId="aabe1b7f-4f1e-42e3-a9d4-5425fc903996" providerId="ADAL" clId="{3C08B58B-7E8E-42EF-AB5D-5D89D78C2FB4}" dt="2023-05-30T17:13:00.085" v="204" actId="26606"/>
          <ac:picMkLst>
            <pc:docMk/>
            <pc:sldMk cId="918135348" sldId="2147310869"/>
            <ac:picMk id="1026" creationId="{7ECB1A3E-3345-E24A-C377-92F31F7DF9AD}"/>
          </ac:picMkLst>
        </pc:picChg>
      </pc:sldChg>
      <pc:sldChg chg="modSp mod ord modClrScheme chgLayout">
        <pc:chgData name="Karl Cain" userId="aabe1b7f-4f1e-42e3-a9d4-5425fc903996" providerId="ADAL" clId="{3C08B58B-7E8E-42EF-AB5D-5D89D78C2FB4}" dt="2023-05-30T17:10:40.153" v="50"/>
        <pc:sldMkLst>
          <pc:docMk/>
          <pc:sldMk cId="2822863669" sldId="2147310870"/>
        </pc:sldMkLst>
        <pc:spChg chg="mod">
          <ac:chgData name="Karl Cain" userId="aabe1b7f-4f1e-42e3-a9d4-5425fc903996" providerId="ADAL" clId="{3C08B58B-7E8E-42EF-AB5D-5D89D78C2FB4}" dt="2023-05-30T17:10:36.901" v="48" actId="26606"/>
          <ac:spMkLst>
            <pc:docMk/>
            <pc:sldMk cId="2822863669" sldId="2147310870"/>
            <ac:spMk id="5" creationId="{EBFBCEF4-1314-6448-859B-EB437909C092}"/>
          </ac:spMkLst>
        </pc:spChg>
        <pc:spChg chg="mod">
          <ac:chgData name="Karl Cain" userId="aabe1b7f-4f1e-42e3-a9d4-5425fc903996" providerId="ADAL" clId="{3C08B58B-7E8E-42EF-AB5D-5D89D78C2FB4}" dt="2023-05-30T17:10:36.901" v="48" actId="26606"/>
          <ac:spMkLst>
            <pc:docMk/>
            <pc:sldMk cId="2822863669" sldId="2147310870"/>
            <ac:spMk id="7" creationId="{183EF31D-7158-4ED5-B715-6C5C0A288235}"/>
          </ac:spMkLst>
        </pc:spChg>
        <pc:picChg chg="mod">
          <ac:chgData name="Karl Cain" userId="aabe1b7f-4f1e-42e3-a9d4-5425fc903996" providerId="ADAL" clId="{3C08B58B-7E8E-42EF-AB5D-5D89D78C2FB4}" dt="2023-05-30T17:10:36.901" v="48" actId="26606"/>
          <ac:picMkLst>
            <pc:docMk/>
            <pc:sldMk cId="2822863669" sldId="2147310870"/>
            <ac:picMk id="4" creationId="{BC382868-F692-EBDB-7737-63F72002E58B}"/>
          </ac:picMkLst>
        </pc:picChg>
      </pc:sldChg>
    </pc:docChg>
  </pc:docChgLst>
  <pc:docChgLst>
    <pc:chgData name="Cain, Karl" userId="aabe1b7f-4f1e-42e3-a9d4-5425fc903996" providerId="ADAL" clId="{109B988B-EC31-4037-B975-B91F14DDE8C9}"/>
    <pc:docChg chg="undo redo custSel addSld delSld modSld sldOrd addSection modSection">
      <pc:chgData name="Cain, Karl" userId="aabe1b7f-4f1e-42e3-a9d4-5425fc903996" providerId="ADAL" clId="{109B988B-EC31-4037-B975-B91F14DDE8C9}" dt="2023-05-15T17:21:22.508" v="2170" actId="2165"/>
      <pc:docMkLst>
        <pc:docMk/>
      </pc:docMkLst>
      <pc:sldChg chg="del">
        <pc:chgData name="Cain, Karl" userId="aabe1b7f-4f1e-42e3-a9d4-5425fc903996" providerId="ADAL" clId="{109B988B-EC31-4037-B975-B91F14DDE8C9}" dt="2023-04-24T16:03:05.338" v="2" actId="47"/>
        <pc:sldMkLst>
          <pc:docMk/>
          <pc:sldMk cId="1880242149" sldId="274"/>
        </pc:sldMkLst>
      </pc:sldChg>
      <pc:sldChg chg="del">
        <pc:chgData name="Cain, Karl" userId="aabe1b7f-4f1e-42e3-a9d4-5425fc903996" providerId="ADAL" clId="{109B988B-EC31-4037-B975-B91F14DDE8C9}" dt="2023-04-24T16:03:21.607" v="4" actId="47"/>
        <pc:sldMkLst>
          <pc:docMk/>
          <pc:sldMk cId="2084923837" sldId="288"/>
        </pc:sldMkLst>
      </pc:sldChg>
      <pc:sldChg chg="addSp delSp modSp add mod">
        <pc:chgData name="Cain, Karl" userId="aabe1b7f-4f1e-42e3-a9d4-5425fc903996" providerId="ADAL" clId="{109B988B-EC31-4037-B975-B91F14DDE8C9}" dt="2023-04-24T19:44:22.019" v="644" actId="1076"/>
        <pc:sldMkLst>
          <pc:docMk/>
          <pc:sldMk cId="3523612968" sldId="2147307952"/>
        </pc:sldMkLst>
        <pc:spChg chg="mod">
          <ac:chgData name="Cain, Karl" userId="aabe1b7f-4f1e-42e3-a9d4-5425fc903996" providerId="ADAL" clId="{109B988B-EC31-4037-B975-B91F14DDE8C9}" dt="2023-04-24T18:58:30.818" v="375" actId="1076"/>
          <ac:spMkLst>
            <pc:docMk/>
            <pc:sldMk cId="3523612968" sldId="2147307952"/>
            <ac:spMk id="5" creationId="{8CB92EC2-8AD3-BF4D-A1DC-837B644BC0D6}"/>
          </ac:spMkLst>
        </pc:spChg>
        <pc:spChg chg="mod">
          <ac:chgData name="Cain, Karl" userId="aabe1b7f-4f1e-42e3-a9d4-5425fc903996" providerId="ADAL" clId="{109B988B-EC31-4037-B975-B91F14DDE8C9}" dt="2023-04-24T18:55:59.084" v="296" actId="1076"/>
          <ac:spMkLst>
            <pc:docMk/>
            <pc:sldMk cId="3523612968" sldId="2147307952"/>
            <ac:spMk id="7" creationId="{7038938D-CA6C-790C-CF27-ED7642B5B80B}"/>
          </ac:spMkLst>
        </pc:spChg>
        <pc:spChg chg="add del mod">
          <ac:chgData name="Cain, Karl" userId="aabe1b7f-4f1e-42e3-a9d4-5425fc903996" providerId="ADAL" clId="{109B988B-EC31-4037-B975-B91F14DDE8C9}" dt="2023-04-24T16:10:19.638" v="74" actId="478"/>
          <ac:spMkLst>
            <pc:docMk/>
            <pc:sldMk cId="3523612968" sldId="2147307952"/>
            <ac:spMk id="10" creationId="{9C2400A5-CA9B-50DF-55C7-A0548839FD89}"/>
          </ac:spMkLst>
        </pc:spChg>
        <pc:spChg chg="mod">
          <ac:chgData name="Cain, Karl" userId="aabe1b7f-4f1e-42e3-a9d4-5425fc903996" providerId="ADAL" clId="{109B988B-EC31-4037-B975-B91F14DDE8C9}" dt="2023-04-24T18:49:21.531" v="154" actId="1076"/>
          <ac:spMkLst>
            <pc:docMk/>
            <pc:sldMk cId="3523612968" sldId="2147307952"/>
            <ac:spMk id="11" creationId="{77EB9DC0-5F5A-467D-96A0-0F80928760C2}"/>
          </ac:spMkLst>
        </pc:spChg>
        <pc:spChg chg="mod">
          <ac:chgData name="Cain, Karl" userId="aabe1b7f-4f1e-42e3-a9d4-5425fc903996" providerId="ADAL" clId="{109B988B-EC31-4037-B975-B91F14DDE8C9}" dt="2023-04-24T18:50:35.630" v="169" actId="1076"/>
          <ac:spMkLst>
            <pc:docMk/>
            <pc:sldMk cId="3523612968" sldId="2147307952"/>
            <ac:spMk id="13" creationId="{93D6991F-A508-45B6-8EAB-D8C4DA5A3551}"/>
          </ac:spMkLst>
        </pc:spChg>
        <pc:spChg chg="mod">
          <ac:chgData name="Cain, Karl" userId="aabe1b7f-4f1e-42e3-a9d4-5425fc903996" providerId="ADAL" clId="{109B988B-EC31-4037-B975-B91F14DDE8C9}" dt="2023-04-24T18:54:29.959" v="283" actId="1076"/>
          <ac:spMkLst>
            <pc:docMk/>
            <pc:sldMk cId="3523612968" sldId="2147307952"/>
            <ac:spMk id="14" creationId="{CB0DDF5E-A836-7E41-8776-450A97530363}"/>
          </ac:spMkLst>
        </pc:spChg>
        <pc:spChg chg="mod">
          <ac:chgData name="Cain, Karl" userId="aabe1b7f-4f1e-42e3-a9d4-5425fc903996" providerId="ADAL" clId="{109B988B-EC31-4037-B975-B91F14DDE8C9}" dt="2023-04-24T18:52:08.716" v="245" actId="1076"/>
          <ac:spMkLst>
            <pc:docMk/>
            <pc:sldMk cId="3523612968" sldId="2147307952"/>
            <ac:spMk id="15" creationId="{740E7448-7CC9-AF4A-ADB0-535F4785F83B}"/>
          </ac:spMkLst>
        </pc:spChg>
        <pc:spChg chg="add mod">
          <ac:chgData name="Cain, Karl" userId="aabe1b7f-4f1e-42e3-a9d4-5425fc903996" providerId="ADAL" clId="{109B988B-EC31-4037-B975-B91F14DDE8C9}" dt="2023-04-24T18:58:20.541" v="374" actId="1076"/>
          <ac:spMkLst>
            <pc:docMk/>
            <pc:sldMk cId="3523612968" sldId="2147307952"/>
            <ac:spMk id="25" creationId="{B28B20C9-9B97-D148-1C2A-B3F12EF5FA9D}"/>
          </ac:spMkLst>
        </pc:spChg>
        <pc:spChg chg="add mod">
          <ac:chgData name="Cain, Karl" userId="aabe1b7f-4f1e-42e3-a9d4-5425fc903996" providerId="ADAL" clId="{109B988B-EC31-4037-B975-B91F14DDE8C9}" dt="2023-04-24T18:52:55.368" v="265" actId="20577"/>
          <ac:spMkLst>
            <pc:docMk/>
            <pc:sldMk cId="3523612968" sldId="2147307952"/>
            <ac:spMk id="26" creationId="{17AD0BCE-6046-6C1C-B549-6ACC8E87AE0A}"/>
          </ac:spMkLst>
        </pc:spChg>
        <pc:spChg chg="add mod">
          <ac:chgData name="Cain, Karl" userId="aabe1b7f-4f1e-42e3-a9d4-5425fc903996" providerId="ADAL" clId="{109B988B-EC31-4037-B975-B91F14DDE8C9}" dt="2023-04-24T18:53:47.586" v="279" actId="20577"/>
          <ac:spMkLst>
            <pc:docMk/>
            <pc:sldMk cId="3523612968" sldId="2147307952"/>
            <ac:spMk id="27" creationId="{B2996F59-3976-3D6A-9305-E44BDB3CE3AB}"/>
          </ac:spMkLst>
        </pc:spChg>
        <pc:spChg chg="add mod">
          <ac:chgData name="Cain, Karl" userId="aabe1b7f-4f1e-42e3-a9d4-5425fc903996" providerId="ADAL" clId="{109B988B-EC31-4037-B975-B91F14DDE8C9}" dt="2023-04-24T18:56:38.138" v="309" actId="1076"/>
          <ac:spMkLst>
            <pc:docMk/>
            <pc:sldMk cId="3523612968" sldId="2147307952"/>
            <ac:spMk id="28" creationId="{A2BC08F4-4BEA-6077-8F36-5B3EC41EC202}"/>
          </ac:spMkLst>
        </pc:spChg>
        <pc:spChg chg="add mod">
          <ac:chgData name="Cain, Karl" userId="aabe1b7f-4f1e-42e3-a9d4-5425fc903996" providerId="ADAL" clId="{109B988B-EC31-4037-B975-B91F14DDE8C9}" dt="2023-04-24T18:57:51.009" v="372" actId="1076"/>
          <ac:spMkLst>
            <pc:docMk/>
            <pc:sldMk cId="3523612968" sldId="2147307952"/>
            <ac:spMk id="29" creationId="{E9EAC899-FED3-2E5B-6211-6CC573CF104A}"/>
          </ac:spMkLst>
        </pc:spChg>
        <pc:picChg chg="mod">
          <ac:chgData name="Cain, Karl" userId="aabe1b7f-4f1e-42e3-a9d4-5425fc903996" providerId="ADAL" clId="{109B988B-EC31-4037-B975-B91F14DDE8C9}" dt="2023-04-24T18:54:19.908" v="281" actId="1076"/>
          <ac:picMkLst>
            <pc:docMk/>
            <pc:sldMk cId="3523612968" sldId="2147307952"/>
            <ac:picMk id="3" creationId="{5883217B-23FC-0140-BA95-A2AF259FD20D}"/>
          </ac:picMkLst>
        </pc:picChg>
        <pc:picChg chg="mod">
          <ac:chgData name="Cain, Karl" userId="aabe1b7f-4f1e-42e3-a9d4-5425fc903996" providerId="ADAL" clId="{109B988B-EC31-4037-B975-B91F14DDE8C9}" dt="2023-04-24T18:55:49.013" v="295" actId="1076"/>
          <ac:picMkLst>
            <pc:docMk/>
            <pc:sldMk cId="3523612968" sldId="2147307952"/>
            <ac:picMk id="4" creationId="{08A326A3-4CB5-B61B-2731-B411AB149A24}"/>
          </ac:picMkLst>
        </pc:picChg>
        <pc:picChg chg="del">
          <ac:chgData name="Cain, Karl" userId="aabe1b7f-4f1e-42e3-a9d4-5425fc903996" providerId="ADAL" clId="{109B988B-EC31-4037-B975-B91F14DDE8C9}" dt="2023-04-24T16:05:35.135" v="57" actId="478"/>
          <ac:picMkLst>
            <pc:docMk/>
            <pc:sldMk cId="3523612968" sldId="2147307952"/>
            <ac:picMk id="6" creationId="{E6AA4FAA-70F5-4932-857D-7A11CDFED9AD}"/>
          </ac:picMkLst>
        </pc:picChg>
        <pc:picChg chg="mod">
          <ac:chgData name="Cain, Karl" userId="aabe1b7f-4f1e-42e3-a9d4-5425fc903996" providerId="ADAL" clId="{109B988B-EC31-4037-B975-B91F14DDE8C9}" dt="2023-04-24T18:47:41.266" v="143" actId="1076"/>
          <ac:picMkLst>
            <pc:docMk/>
            <pc:sldMk cId="3523612968" sldId="2147307952"/>
            <ac:picMk id="9" creationId="{1F45A766-B881-FA4F-94DA-A891C41B6553}"/>
          </ac:picMkLst>
        </pc:picChg>
        <pc:picChg chg="add del mod">
          <ac:chgData name="Cain, Karl" userId="aabe1b7f-4f1e-42e3-a9d4-5425fc903996" providerId="ADAL" clId="{109B988B-EC31-4037-B975-B91F14DDE8C9}" dt="2023-04-24T16:11:34.498" v="77" actId="478"/>
          <ac:picMkLst>
            <pc:docMk/>
            <pc:sldMk cId="3523612968" sldId="2147307952"/>
            <ac:picMk id="16" creationId="{31E4B326-6A82-E1F5-3CF9-166DDA4DA74A}"/>
          </ac:picMkLst>
        </pc:picChg>
        <pc:picChg chg="add mod">
          <ac:chgData name="Cain, Karl" userId="aabe1b7f-4f1e-42e3-a9d4-5425fc903996" providerId="ADAL" clId="{109B988B-EC31-4037-B975-B91F14DDE8C9}" dt="2023-04-24T19:44:22.019" v="644" actId="1076"/>
          <ac:picMkLst>
            <pc:docMk/>
            <pc:sldMk cId="3523612968" sldId="2147307952"/>
            <ac:picMk id="18" creationId="{2B41E746-3636-1967-103D-29E1DCCC2E0C}"/>
          </ac:picMkLst>
        </pc:picChg>
        <pc:picChg chg="add mod">
          <ac:chgData name="Cain, Karl" userId="aabe1b7f-4f1e-42e3-a9d4-5425fc903996" providerId="ADAL" clId="{109B988B-EC31-4037-B975-B91F14DDE8C9}" dt="2023-04-24T18:56:22.090" v="299" actId="14100"/>
          <ac:picMkLst>
            <pc:docMk/>
            <pc:sldMk cId="3523612968" sldId="2147307952"/>
            <ac:picMk id="20" creationId="{C1084D46-907A-BD5A-1B18-F0CDF8F4FA3A}"/>
          </ac:picMkLst>
        </pc:picChg>
        <pc:picChg chg="add mod">
          <ac:chgData name="Cain, Karl" userId="aabe1b7f-4f1e-42e3-a9d4-5425fc903996" providerId="ADAL" clId="{109B988B-EC31-4037-B975-B91F14DDE8C9}" dt="2023-04-24T18:46:58.922" v="139" actId="1076"/>
          <ac:picMkLst>
            <pc:docMk/>
            <pc:sldMk cId="3523612968" sldId="2147307952"/>
            <ac:picMk id="22" creationId="{2CE10370-6478-6B21-86A8-85FFFB43C255}"/>
          </ac:picMkLst>
        </pc:picChg>
        <pc:picChg chg="add mod">
          <ac:chgData name="Cain, Karl" userId="aabe1b7f-4f1e-42e3-a9d4-5425fc903996" providerId="ADAL" clId="{109B988B-EC31-4037-B975-B91F14DDE8C9}" dt="2023-04-24T18:46:33.581" v="134" actId="1076"/>
          <ac:picMkLst>
            <pc:docMk/>
            <pc:sldMk cId="3523612968" sldId="2147307952"/>
            <ac:picMk id="24" creationId="{F4C3E9C9-4477-B50E-8DAE-B3119DF2E3F2}"/>
          </ac:picMkLst>
        </pc:picChg>
        <pc:picChg chg="add mod">
          <ac:chgData name="Cain, Karl" userId="aabe1b7f-4f1e-42e3-a9d4-5425fc903996" providerId="ADAL" clId="{109B988B-EC31-4037-B975-B91F14DDE8C9}" dt="2023-04-24T18:47:15.031" v="141" actId="1076"/>
          <ac:picMkLst>
            <pc:docMk/>
            <pc:sldMk cId="3523612968" sldId="2147307952"/>
            <ac:picMk id="1026" creationId="{95DFE1CE-9BDD-2F51-66EE-8A15F0998B21}"/>
          </ac:picMkLst>
        </pc:picChg>
        <pc:picChg chg="add mod">
          <ac:chgData name="Cain, Karl" userId="aabe1b7f-4f1e-42e3-a9d4-5425fc903996" providerId="ADAL" clId="{109B988B-EC31-4037-B975-B91F14DDE8C9}" dt="2023-04-24T18:57:55.670" v="373" actId="14100"/>
          <ac:picMkLst>
            <pc:docMk/>
            <pc:sldMk cId="3523612968" sldId="2147307952"/>
            <ac:picMk id="1028" creationId="{982878A1-55DB-B402-85C0-C022BA4C8ED0}"/>
          </ac:picMkLst>
        </pc:picChg>
        <pc:picChg chg="mod">
          <ac:chgData name="Cain, Karl" userId="aabe1b7f-4f1e-42e3-a9d4-5425fc903996" providerId="ADAL" clId="{109B988B-EC31-4037-B975-B91F14DDE8C9}" dt="2023-04-24T18:47:05.057" v="140" actId="1076"/>
          <ac:picMkLst>
            <pc:docMk/>
            <pc:sldMk cId="3523612968" sldId="2147307952"/>
            <ac:picMk id="3074" creationId="{FC71F70E-3426-4DB4-9D2A-9D232EA42F29}"/>
          </ac:picMkLst>
        </pc:picChg>
      </pc:sldChg>
      <pc:sldChg chg="modSp add mod">
        <pc:chgData name="Cain, Karl" userId="aabe1b7f-4f1e-42e3-a9d4-5425fc903996" providerId="ADAL" clId="{109B988B-EC31-4037-B975-B91F14DDE8C9}" dt="2023-05-15T17:08:16.851" v="1921" actId="20577"/>
        <pc:sldMkLst>
          <pc:docMk/>
          <pc:sldMk cId="2932009611" sldId="2147310851"/>
        </pc:sldMkLst>
        <pc:spChg chg="mod">
          <ac:chgData name="Cain, Karl" userId="aabe1b7f-4f1e-42e3-a9d4-5425fc903996" providerId="ADAL" clId="{109B988B-EC31-4037-B975-B91F14DDE8C9}" dt="2023-05-15T17:08:16.851" v="1921" actId="20577"/>
          <ac:spMkLst>
            <pc:docMk/>
            <pc:sldMk cId="2932009611" sldId="2147310851"/>
            <ac:spMk id="3" creationId="{00000000-0000-0000-0000-000000000000}"/>
          </ac:spMkLst>
        </pc:spChg>
      </pc:sldChg>
      <pc:sldChg chg="add del">
        <pc:chgData name="Cain, Karl" userId="aabe1b7f-4f1e-42e3-a9d4-5425fc903996" providerId="ADAL" clId="{109B988B-EC31-4037-B975-B91F14DDE8C9}" dt="2023-04-24T20:31:00.527" v="911" actId="47"/>
        <pc:sldMkLst>
          <pc:docMk/>
          <pc:sldMk cId="3546968733" sldId="2147310852"/>
        </pc:sldMkLst>
      </pc:sldChg>
      <pc:sldChg chg="addSp delSp modSp add mod modAnim modNotesTx">
        <pc:chgData name="Cain, Karl" userId="aabe1b7f-4f1e-42e3-a9d4-5425fc903996" providerId="ADAL" clId="{109B988B-EC31-4037-B975-B91F14DDE8C9}" dt="2023-05-08T17:42:37.552" v="1802" actId="20577"/>
        <pc:sldMkLst>
          <pc:docMk/>
          <pc:sldMk cId="1213350756" sldId="2147310853"/>
        </pc:sldMkLst>
        <pc:spChg chg="mod">
          <ac:chgData name="Cain, Karl" userId="aabe1b7f-4f1e-42e3-a9d4-5425fc903996" providerId="ADAL" clId="{109B988B-EC31-4037-B975-B91F14DDE8C9}" dt="2023-04-24T19:53:39.631" v="648" actId="1076"/>
          <ac:spMkLst>
            <pc:docMk/>
            <pc:sldMk cId="1213350756" sldId="2147310853"/>
            <ac:spMk id="3" creationId="{65A243CC-246B-4C0A-9D46-84634F2534D3}"/>
          </ac:spMkLst>
        </pc:spChg>
        <pc:spChg chg="mod">
          <ac:chgData name="Cain, Karl" userId="aabe1b7f-4f1e-42e3-a9d4-5425fc903996" providerId="ADAL" clId="{109B988B-EC31-4037-B975-B91F14DDE8C9}" dt="2023-04-24T20:22:10.806" v="758" actId="20577"/>
          <ac:spMkLst>
            <pc:docMk/>
            <pc:sldMk cId="1213350756" sldId="2147310853"/>
            <ac:spMk id="4" creationId="{B390F939-30E3-4CC3-B1F2-E9FEF9772364}"/>
          </ac:spMkLst>
        </pc:spChg>
        <pc:spChg chg="mod">
          <ac:chgData name="Cain, Karl" userId="aabe1b7f-4f1e-42e3-a9d4-5425fc903996" providerId="ADAL" clId="{109B988B-EC31-4037-B975-B91F14DDE8C9}" dt="2023-04-24T19:53:39.631" v="648" actId="1076"/>
          <ac:spMkLst>
            <pc:docMk/>
            <pc:sldMk cId="1213350756" sldId="2147310853"/>
            <ac:spMk id="5" creationId="{B5FA1497-6286-4F80-A4E3-6A8C7198A226}"/>
          </ac:spMkLst>
        </pc:spChg>
        <pc:spChg chg="mod">
          <ac:chgData name="Cain, Karl" userId="aabe1b7f-4f1e-42e3-a9d4-5425fc903996" providerId="ADAL" clId="{109B988B-EC31-4037-B975-B91F14DDE8C9}" dt="2023-04-24T19:53:39.631" v="648" actId="1076"/>
          <ac:spMkLst>
            <pc:docMk/>
            <pc:sldMk cId="1213350756" sldId="2147310853"/>
            <ac:spMk id="6" creationId="{5D556481-8637-42DF-9E13-7DF08CFC9DC5}"/>
          </ac:spMkLst>
        </pc:spChg>
        <pc:spChg chg="mod">
          <ac:chgData name="Cain, Karl" userId="aabe1b7f-4f1e-42e3-a9d4-5425fc903996" providerId="ADAL" clId="{109B988B-EC31-4037-B975-B91F14DDE8C9}" dt="2023-04-24T19:53:39.631" v="648" actId="1076"/>
          <ac:spMkLst>
            <pc:docMk/>
            <pc:sldMk cId="1213350756" sldId="2147310853"/>
            <ac:spMk id="7" creationId="{3048E163-29FB-46E4-91C7-7BD9008B41DF}"/>
          </ac:spMkLst>
        </pc:spChg>
        <pc:spChg chg="mod">
          <ac:chgData name="Cain, Karl" userId="aabe1b7f-4f1e-42e3-a9d4-5425fc903996" providerId="ADAL" clId="{109B988B-EC31-4037-B975-B91F14DDE8C9}" dt="2023-04-24T19:53:39.631" v="648" actId="1076"/>
          <ac:spMkLst>
            <pc:docMk/>
            <pc:sldMk cId="1213350756" sldId="2147310853"/>
            <ac:spMk id="8" creationId="{3CC572C3-8241-4DD3-AC13-D3EAC7F1DC6B}"/>
          </ac:spMkLst>
        </pc:spChg>
        <pc:spChg chg="mod">
          <ac:chgData name="Cain, Karl" userId="aabe1b7f-4f1e-42e3-a9d4-5425fc903996" providerId="ADAL" clId="{109B988B-EC31-4037-B975-B91F14DDE8C9}" dt="2023-04-24T19:53:39.631" v="648" actId="1076"/>
          <ac:spMkLst>
            <pc:docMk/>
            <pc:sldMk cId="1213350756" sldId="2147310853"/>
            <ac:spMk id="9" creationId="{FF8DB19A-E5B1-45B0-9592-8EE39804A8DC}"/>
          </ac:spMkLst>
        </pc:spChg>
        <pc:spChg chg="mod">
          <ac:chgData name="Cain, Karl" userId="aabe1b7f-4f1e-42e3-a9d4-5425fc903996" providerId="ADAL" clId="{109B988B-EC31-4037-B975-B91F14DDE8C9}" dt="2023-04-24T19:53:39.631" v="648" actId="1076"/>
          <ac:spMkLst>
            <pc:docMk/>
            <pc:sldMk cId="1213350756" sldId="2147310853"/>
            <ac:spMk id="10" creationId="{FADE3761-0E37-4CFB-B496-355CB9DAFF2A}"/>
          </ac:spMkLst>
        </pc:spChg>
        <pc:spChg chg="mod">
          <ac:chgData name="Cain, Karl" userId="aabe1b7f-4f1e-42e3-a9d4-5425fc903996" providerId="ADAL" clId="{109B988B-EC31-4037-B975-B91F14DDE8C9}" dt="2023-04-24T19:53:39.631" v="648" actId="1076"/>
          <ac:spMkLst>
            <pc:docMk/>
            <pc:sldMk cId="1213350756" sldId="2147310853"/>
            <ac:spMk id="11" creationId="{7D70B15D-8514-48D8-9240-CA444DCAAECC}"/>
          </ac:spMkLst>
        </pc:spChg>
        <pc:spChg chg="mod">
          <ac:chgData name="Cain, Karl" userId="aabe1b7f-4f1e-42e3-a9d4-5425fc903996" providerId="ADAL" clId="{109B988B-EC31-4037-B975-B91F14DDE8C9}" dt="2023-04-24T19:54:21.226" v="652" actId="1076"/>
          <ac:spMkLst>
            <pc:docMk/>
            <pc:sldMk cId="1213350756" sldId="2147310853"/>
            <ac:spMk id="12" creationId="{D434B83B-9C9C-43F4-BF41-C1D834C0574E}"/>
          </ac:spMkLst>
        </pc:spChg>
        <pc:spChg chg="mod">
          <ac:chgData name="Cain, Karl" userId="aabe1b7f-4f1e-42e3-a9d4-5425fc903996" providerId="ADAL" clId="{109B988B-EC31-4037-B975-B91F14DDE8C9}" dt="2023-04-24T19:54:48.909" v="654" actId="1076"/>
          <ac:spMkLst>
            <pc:docMk/>
            <pc:sldMk cId="1213350756" sldId="2147310853"/>
            <ac:spMk id="13" creationId="{4B033D1F-7BCE-4B4C-9353-D4F4580AE55E}"/>
          </ac:spMkLst>
        </pc:spChg>
        <pc:spChg chg="mod">
          <ac:chgData name="Cain, Karl" userId="aabe1b7f-4f1e-42e3-a9d4-5425fc903996" providerId="ADAL" clId="{109B988B-EC31-4037-B975-B91F14DDE8C9}" dt="2023-04-24T19:53:46.519" v="649" actId="1076"/>
          <ac:spMkLst>
            <pc:docMk/>
            <pc:sldMk cId="1213350756" sldId="2147310853"/>
            <ac:spMk id="14" creationId="{BE907969-CF46-4E53-9711-FC81259ADA7F}"/>
          </ac:spMkLst>
        </pc:spChg>
        <pc:spChg chg="mod">
          <ac:chgData name="Cain, Karl" userId="aabe1b7f-4f1e-42e3-a9d4-5425fc903996" providerId="ADAL" clId="{109B988B-EC31-4037-B975-B91F14DDE8C9}" dt="2023-04-24T19:53:58.384" v="651" actId="20577"/>
          <ac:spMkLst>
            <pc:docMk/>
            <pc:sldMk cId="1213350756" sldId="2147310853"/>
            <ac:spMk id="15" creationId="{13816CB7-8BFB-4B63-92D0-B9D2D5D14FC1}"/>
          </ac:spMkLst>
        </pc:spChg>
        <pc:spChg chg="mod">
          <ac:chgData name="Cain, Karl" userId="aabe1b7f-4f1e-42e3-a9d4-5425fc903996" providerId="ADAL" clId="{109B988B-EC31-4037-B975-B91F14DDE8C9}" dt="2023-04-24T19:55:05.464" v="655" actId="1076"/>
          <ac:spMkLst>
            <pc:docMk/>
            <pc:sldMk cId="1213350756" sldId="2147310853"/>
            <ac:spMk id="16" creationId="{A88BB4CC-2D24-4613-B7DC-3D34285DA94F}"/>
          </ac:spMkLst>
        </pc:spChg>
        <pc:spChg chg="add del mod">
          <ac:chgData name="Cain, Karl" userId="aabe1b7f-4f1e-42e3-a9d4-5425fc903996" providerId="ADAL" clId="{109B988B-EC31-4037-B975-B91F14DDE8C9}" dt="2023-04-24T19:03:58.288" v="377"/>
          <ac:spMkLst>
            <pc:docMk/>
            <pc:sldMk cId="1213350756" sldId="2147310853"/>
            <ac:spMk id="17" creationId="{8F915634-77C9-4346-9541-A831825F7C11}"/>
          </ac:spMkLst>
        </pc:spChg>
      </pc:sldChg>
      <pc:sldChg chg="modSp add mod ord modAnim">
        <pc:chgData name="Cain, Karl" userId="aabe1b7f-4f1e-42e3-a9d4-5425fc903996" providerId="ADAL" clId="{109B988B-EC31-4037-B975-B91F14DDE8C9}" dt="2023-04-24T23:33:49.030" v="1538"/>
        <pc:sldMkLst>
          <pc:docMk/>
          <pc:sldMk cId="756277533" sldId="2147310854"/>
        </pc:sldMkLst>
        <pc:spChg chg="mod">
          <ac:chgData name="Cain, Karl" userId="aabe1b7f-4f1e-42e3-a9d4-5425fc903996" providerId="ADAL" clId="{109B988B-EC31-4037-B975-B91F14DDE8C9}" dt="2023-04-24T21:44:30.836" v="1125" actId="5793"/>
          <ac:spMkLst>
            <pc:docMk/>
            <pc:sldMk cId="756277533" sldId="2147310854"/>
            <ac:spMk id="2" creationId="{22F994F6-56C6-2D4D-BA92-AA0AFEB13DCE}"/>
          </ac:spMkLst>
        </pc:spChg>
        <pc:spChg chg="mod">
          <ac:chgData name="Cain, Karl" userId="aabe1b7f-4f1e-42e3-a9d4-5425fc903996" providerId="ADAL" clId="{109B988B-EC31-4037-B975-B91F14DDE8C9}" dt="2023-04-24T21:52:05.702" v="1174" actId="5793"/>
          <ac:spMkLst>
            <pc:docMk/>
            <pc:sldMk cId="756277533" sldId="2147310854"/>
            <ac:spMk id="3" creationId="{E87B4462-55CB-0D49-B5FD-7137EF302AFC}"/>
          </ac:spMkLst>
        </pc:spChg>
      </pc:sldChg>
      <pc:sldChg chg="addSp delSp modSp add mod modClrScheme modShow chgLayout">
        <pc:chgData name="Cain, Karl" userId="aabe1b7f-4f1e-42e3-a9d4-5425fc903996" providerId="ADAL" clId="{109B988B-EC31-4037-B975-B91F14DDE8C9}" dt="2023-05-08T17:52:42.018" v="1862"/>
        <pc:sldMkLst>
          <pc:docMk/>
          <pc:sldMk cId="2030573385" sldId="2147310855"/>
        </pc:sldMkLst>
        <pc:spChg chg="mod">
          <ac:chgData name="Cain, Karl" userId="aabe1b7f-4f1e-42e3-a9d4-5425fc903996" providerId="ADAL" clId="{109B988B-EC31-4037-B975-B91F14DDE8C9}" dt="2023-04-24T21:53:21.403" v="1180" actId="26606"/>
          <ac:spMkLst>
            <pc:docMk/>
            <pc:sldMk cId="2030573385" sldId="2147310855"/>
            <ac:spMk id="2" creationId="{D1F8FE84-6985-4DD3-8CBB-D216162DEA32}"/>
          </ac:spMkLst>
        </pc:spChg>
        <pc:spChg chg="mod ord">
          <ac:chgData name="Cain, Karl" userId="aabe1b7f-4f1e-42e3-a9d4-5425fc903996" providerId="ADAL" clId="{109B988B-EC31-4037-B975-B91F14DDE8C9}" dt="2023-05-08T17:52:42.018" v="1862"/>
          <ac:spMkLst>
            <pc:docMk/>
            <pc:sldMk cId="2030573385" sldId="2147310855"/>
            <ac:spMk id="6" creationId="{DF704180-3C8A-4F2C-9422-3767DCFFD82C}"/>
          </ac:spMkLst>
        </pc:spChg>
        <pc:picChg chg="add mod">
          <ac:chgData name="Cain, Karl" userId="aabe1b7f-4f1e-42e3-a9d4-5425fc903996" providerId="ADAL" clId="{109B988B-EC31-4037-B975-B91F14DDE8C9}" dt="2023-04-24T21:55:30.336" v="1185" actId="1076"/>
          <ac:picMkLst>
            <pc:docMk/>
            <pc:sldMk cId="2030573385" sldId="2147310855"/>
            <ac:picMk id="4" creationId="{56DB213E-4C26-8A96-EB5E-2C54DB9BF800}"/>
          </ac:picMkLst>
        </pc:picChg>
        <pc:picChg chg="del mod">
          <ac:chgData name="Cain, Karl" userId="aabe1b7f-4f1e-42e3-a9d4-5425fc903996" providerId="ADAL" clId="{109B988B-EC31-4037-B975-B91F14DDE8C9}" dt="2023-04-24T21:55:17.283" v="1181" actId="478"/>
          <ac:picMkLst>
            <pc:docMk/>
            <pc:sldMk cId="2030573385" sldId="2147310855"/>
            <ac:picMk id="5" creationId="{6FE7B5A8-CC2A-451D-A648-989667A93AB4}"/>
          </ac:picMkLst>
        </pc:picChg>
      </pc:sldChg>
      <pc:sldChg chg="addSp delSp modSp add mod modClrScheme chgLayout">
        <pc:chgData name="Cain, Karl" userId="aabe1b7f-4f1e-42e3-a9d4-5425fc903996" providerId="ADAL" clId="{109B988B-EC31-4037-B975-B91F14DDE8C9}" dt="2023-05-08T17:50:07.539" v="1849" actId="962"/>
        <pc:sldMkLst>
          <pc:docMk/>
          <pc:sldMk cId="2590943335" sldId="2147310856"/>
        </pc:sldMkLst>
        <pc:spChg chg="mod">
          <ac:chgData name="Cain, Karl" userId="aabe1b7f-4f1e-42e3-a9d4-5425fc903996" providerId="ADAL" clId="{109B988B-EC31-4037-B975-B91F14DDE8C9}" dt="2023-04-24T23:19:37.727" v="1450" actId="20577"/>
          <ac:spMkLst>
            <pc:docMk/>
            <pc:sldMk cId="2590943335" sldId="2147310856"/>
            <ac:spMk id="2" creationId="{AA759970-5BA6-4E81-A9F4-4709535F25A3}"/>
          </ac:spMkLst>
        </pc:spChg>
        <pc:spChg chg="mod ord">
          <ac:chgData name="Cain, Karl" userId="aabe1b7f-4f1e-42e3-a9d4-5425fc903996" providerId="ADAL" clId="{109B988B-EC31-4037-B975-B91F14DDE8C9}" dt="2023-05-08T17:50:04.800" v="1847" actId="26606"/>
          <ac:spMkLst>
            <pc:docMk/>
            <pc:sldMk cId="2590943335" sldId="2147310856"/>
            <ac:spMk id="3" creationId="{2C117F27-EA82-4BC2-A6A3-956F17C563E7}"/>
          </ac:spMkLst>
        </pc:spChg>
        <pc:spChg chg="add del mod">
          <ac:chgData name="Cain, Karl" userId="aabe1b7f-4f1e-42e3-a9d4-5425fc903996" providerId="ADAL" clId="{109B988B-EC31-4037-B975-B91F14DDE8C9}" dt="2023-04-24T21:42:05.084" v="1108" actId="26606"/>
          <ac:spMkLst>
            <pc:docMk/>
            <pc:sldMk cId="2590943335" sldId="2147310856"/>
            <ac:spMk id="11" creationId="{74448E4E-0793-D1C7-BFA2-2DA9FF1E5FD1}"/>
          </ac:spMkLst>
        </pc:spChg>
        <pc:picChg chg="del">
          <ac:chgData name="Cain, Karl" userId="aabe1b7f-4f1e-42e3-a9d4-5425fc903996" providerId="ADAL" clId="{109B988B-EC31-4037-B975-B91F14DDE8C9}" dt="2023-04-24T21:31:02.506" v="949" actId="478"/>
          <ac:picMkLst>
            <pc:docMk/>
            <pc:sldMk cId="2590943335" sldId="2147310856"/>
            <ac:picMk id="5" creationId="{2F327B6E-1552-3F75-FA1B-34B679D09D86}"/>
          </ac:picMkLst>
        </pc:picChg>
        <pc:picChg chg="add mod">
          <ac:chgData name="Cain, Karl" userId="aabe1b7f-4f1e-42e3-a9d4-5425fc903996" providerId="ADAL" clId="{109B988B-EC31-4037-B975-B91F14DDE8C9}" dt="2023-05-08T17:50:07.539" v="1849" actId="962"/>
          <ac:picMkLst>
            <pc:docMk/>
            <pc:sldMk cId="2590943335" sldId="2147310856"/>
            <ac:picMk id="5" creationId="{8848A07E-B3BB-6ECB-0D5D-6BE42BFEFF3C}"/>
          </ac:picMkLst>
        </pc:picChg>
        <pc:picChg chg="add del mod">
          <ac:chgData name="Cain, Karl" userId="aabe1b7f-4f1e-42e3-a9d4-5425fc903996" providerId="ADAL" clId="{109B988B-EC31-4037-B975-B91F14DDE8C9}" dt="2023-05-08T17:49:51.764" v="1843" actId="478"/>
          <ac:picMkLst>
            <pc:docMk/>
            <pc:sldMk cId="2590943335" sldId="2147310856"/>
            <ac:picMk id="6" creationId="{047B7624-FEB0-59BA-3084-134B21F2F242}"/>
          </ac:picMkLst>
        </pc:picChg>
      </pc:sldChg>
      <pc:sldChg chg="addSp delSp modSp add mod modClrScheme delAnim chgLayout">
        <pc:chgData name="Cain, Karl" userId="aabe1b7f-4f1e-42e3-a9d4-5425fc903996" providerId="ADAL" clId="{109B988B-EC31-4037-B975-B91F14DDE8C9}" dt="2023-05-08T17:52:12.386" v="1860" actId="114"/>
        <pc:sldMkLst>
          <pc:docMk/>
          <pc:sldMk cId="4130938190" sldId="2147310857"/>
        </pc:sldMkLst>
        <pc:spChg chg="mod">
          <ac:chgData name="Cain, Karl" userId="aabe1b7f-4f1e-42e3-a9d4-5425fc903996" providerId="ADAL" clId="{109B988B-EC31-4037-B975-B91F14DDE8C9}" dt="2023-04-24T23:23:17.711" v="1463" actId="26606"/>
          <ac:spMkLst>
            <pc:docMk/>
            <pc:sldMk cId="4130938190" sldId="2147310857"/>
            <ac:spMk id="2" creationId="{D1F8FE84-6985-4DD3-8CBB-D216162DEA32}"/>
          </ac:spMkLst>
        </pc:spChg>
        <pc:spChg chg="add mod ord">
          <ac:chgData name="Cain, Karl" userId="aabe1b7f-4f1e-42e3-a9d4-5425fc903996" providerId="ADAL" clId="{109B988B-EC31-4037-B975-B91F14DDE8C9}" dt="2023-05-08T17:52:12.386" v="1860" actId="114"/>
          <ac:spMkLst>
            <pc:docMk/>
            <pc:sldMk cId="4130938190" sldId="2147310857"/>
            <ac:spMk id="8" creationId="{5BDE6EB0-38E8-BFEB-E695-3CC2360F31E0}"/>
          </ac:spMkLst>
        </pc:spChg>
        <pc:spChg chg="add del mod">
          <ac:chgData name="Cain, Karl" userId="aabe1b7f-4f1e-42e3-a9d4-5425fc903996" providerId="ADAL" clId="{109B988B-EC31-4037-B975-B91F14DDE8C9}" dt="2023-04-24T21:41:17.936" v="1098" actId="26606"/>
          <ac:spMkLst>
            <pc:docMk/>
            <pc:sldMk cId="4130938190" sldId="2147310857"/>
            <ac:spMk id="11" creationId="{15994853-A9A0-572F-CFA9-6F9036433C75}"/>
          </ac:spMkLst>
        </pc:spChg>
        <pc:picChg chg="add mod">
          <ac:chgData name="Cain, Karl" userId="aabe1b7f-4f1e-42e3-a9d4-5425fc903996" providerId="ADAL" clId="{109B988B-EC31-4037-B975-B91F14DDE8C9}" dt="2023-05-08T17:51:43.370" v="1859" actId="14100"/>
          <ac:picMkLst>
            <pc:docMk/>
            <pc:sldMk cId="4130938190" sldId="2147310857"/>
            <ac:picMk id="4" creationId="{0927B66F-D3C1-3A15-F90B-E152883769CE}"/>
          </ac:picMkLst>
        </pc:picChg>
        <pc:picChg chg="del">
          <ac:chgData name="Cain, Karl" userId="aabe1b7f-4f1e-42e3-a9d4-5425fc903996" providerId="ADAL" clId="{109B988B-EC31-4037-B975-B91F14DDE8C9}" dt="2023-04-24T21:40:42.124" v="1092" actId="478"/>
          <ac:picMkLst>
            <pc:docMk/>
            <pc:sldMk cId="4130938190" sldId="2147310857"/>
            <ac:picMk id="4" creationId="{DB07AEB5-3D9F-9920-2B0D-BBA21AA457E2}"/>
          </ac:picMkLst>
        </pc:picChg>
        <pc:picChg chg="del">
          <ac:chgData name="Cain, Karl" userId="aabe1b7f-4f1e-42e3-a9d4-5425fc903996" providerId="ADAL" clId="{109B988B-EC31-4037-B975-B91F14DDE8C9}" dt="2023-04-24T21:40:47.335" v="1093" actId="478"/>
          <ac:picMkLst>
            <pc:docMk/>
            <pc:sldMk cId="4130938190" sldId="2147310857"/>
            <ac:picMk id="5" creationId="{E4DFE81A-6257-D470-B6D2-9F7845323F5E}"/>
          </ac:picMkLst>
        </pc:picChg>
        <pc:picChg chg="add del mod">
          <ac:chgData name="Cain, Karl" userId="aabe1b7f-4f1e-42e3-a9d4-5425fc903996" providerId="ADAL" clId="{109B988B-EC31-4037-B975-B91F14DDE8C9}" dt="2023-05-08T17:51:12.133" v="1850" actId="478"/>
          <ac:picMkLst>
            <pc:docMk/>
            <pc:sldMk cId="4130938190" sldId="2147310857"/>
            <ac:picMk id="6" creationId="{41F9E2F8-A271-2481-9FD9-FAC016CE6DD9}"/>
          </ac:picMkLst>
        </pc:picChg>
        <pc:picChg chg="del">
          <ac:chgData name="Cain, Karl" userId="aabe1b7f-4f1e-42e3-a9d4-5425fc903996" providerId="ADAL" clId="{109B988B-EC31-4037-B975-B91F14DDE8C9}" dt="2023-04-24T21:40:37.405" v="1091" actId="478"/>
          <ac:picMkLst>
            <pc:docMk/>
            <pc:sldMk cId="4130938190" sldId="2147310857"/>
            <ac:picMk id="7" creationId="{E4094D2A-7A9B-F808-6304-B6CC2BA768E6}"/>
          </ac:picMkLst>
        </pc:picChg>
      </pc:sldChg>
      <pc:sldChg chg="add del">
        <pc:chgData name="Cain, Karl" userId="aabe1b7f-4f1e-42e3-a9d4-5425fc903996" providerId="ADAL" clId="{109B988B-EC31-4037-B975-B91F14DDE8C9}" dt="2023-04-24T19:11:51.845" v="405" actId="47"/>
        <pc:sldMkLst>
          <pc:docMk/>
          <pc:sldMk cId="1753071621" sldId="2147310858"/>
        </pc:sldMkLst>
      </pc:sldChg>
      <pc:sldChg chg="addSp delSp modSp add mod ord modClrScheme chgLayout">
        <pc:chgData name="Cain, Karl" userId="aabe1b7f-4f1e-42e3-a9d4-5425fc903996" providerId="ADAL" clId="{109B988B-EC31-4037-B975-B91F14DDE8C9}" dt="2023-05-15T17:17:41.409" v="1980" actId="22"/>
        <pc:sldMkLst>
          <pc:docMk/>
          <pc:sldMk cId="1119333851" sldId="2147310859"/>
        </pc:sldMkLst>
        <pc:spChg chg="mod">
          <ac:chgData name="Cain, Karl" userId="aabe1b7f-4f1e-42e3-a9d4-5425fc903996" providerId="ADAL" clId="{109B988B-EC31-4037-B975-B91F14DDE8C9}" dt="2023-05-15T17:17:11.530" v="1978" actId="255"/>
          <ac:spMkLst>
            <pc:docMk/>
            <pc:sldMk cId="1119333851" sldId="2147310859"/>
            <ac:spMk id="5" creationId="{EBFBCEF4-1314-6448-859B-EB437909C092}"/>
          </ac:spMkLst>
        </pc:spChg>
        <pc:spChg chg="del mod">
          <ac:chgData name="Cain, Karl" userId="aabe1b7f-4f1e-42e3-a9d4-5425fc903996" providerId="ADAL" clId="{109B988B-EC31-4037-B975-B91F14DDE8C9}" dt="2023-05-15T17:15:40.414" v="1967" actId="478"/>
          <ac:spMkLst>
            <pc:docMk/>
            <pc:sldMk cId="1119333851" sldId="2147310859"/>
            <ac:spMk id="7" creationId="{183EF31D-7158-4ED5-B715-6C5C0A288235}"/>
          </ac:spMkLst>
        </pc:spChg>
        <pc:spChg chg="add del mod">
          <ac:chgData name="Cain, Karl" userId="aabe1b7f-4f1e-42e3-a9d4-5425fc903996" providerId="ADAL" clId="{109B988B-EC31-4037-B975-B91F14DDE8C9}" dt="2023-05-15T17:15:53.412" v="1969" actId="26606"/>
          <ac:spMkLst>
            <pc:docMk/>
            <pc:sldMk cId="1119333851" sldId="2147310859"/>
            <ac:spMk id="1031" creationId="{7D373C7E-5F0E-95A0-26F0-04BDDB089DDD}"/>
          </ac:spMkLst>
        </pc:spChg>
        <pc:spChg chg="add del mod">
          <ac:chgData name="Cain, Karl" userId="aabe1b7f-4f1e-42e3-a9d4-5425fc903996" providerId="ADAL" clId="{109B988B-EC31-4037-B975-B91F14DDE8C9}" dt="2023-05-15T17:15:57.826" v="1971" actId="478"/>
          <ac:spMkLst>
            <pc:docMk/>
            <pc:sldMk cId="1119333851" sldId="2147310859"/>
            <ac:spMk id="1033" creationId="{226BFC87-5950-74FA-67DA-CE393993BB9F}"/>
          </ac:spMkLst>
        </pc:spChg>
        <pc:picChg chg="add mod">
          <ac:chgData name="Cain, Karl" userId="aabe1b7f-4f1e-42e3-a9d4-5425fc903996" providerId="ADAL" clId="{109B988B-EC31-4037-B975-B91F14DDE8C9}" dt="2023-05-15T17:16:46.623" v="1977" actId="1076"/>
          <ac:picMkLst>
            <pc:docMk/>
            <pc:sldMk cId="1119333851" sldId="2147310859"/>
            <ac:picMk id="3" creationId="{C964A83C-59A5-B98B-3B5D-560F40C9DF00}"/>
          </ac:picMkLst>
        </pc:picChg>
        <pc:picChg chg="del mod">
          <ac:chgData name="Cain, Karl" userId="aabe1b7f-4f1e-42e3-a9d4-5425fc903996" providerId="ADAL" clId="{109B988B-EC31-4037-B975-B91F14DDE8C9}" dt="2023-04-24T23:27:19.234" v="1492" actId="478"/>
          <ac:picMkLst>
            <pc:docMk/>
            <pc:sldMk cId="1119333851" sldId="2147310859"/>
            <ac:picMk id="3" creationId="{CEA15A1A-12E0-E1B9-A7FA-992FD75A820A}"/>
          </ac:picMkLst>
        </pc:picChg>
        <pc:picChg chg="add del">
          <ac:chgData name="Cain, Karl" userId="aabe1b7f-4f1e-42e3-a9d4-5425fc903996" providerId="ADAL" clId="{109B988B-EC31-4037-B975-B91F14DDE8C9}" dt="2023-05-15T17:17:41.409" v="1980" actId="22"/>
          <ac:picMkLst>
            <pc:docMk/>
            <pc:sldMk cId="1119333851" sldId="2147310859"/>
            <ac:picMk id="6" creationId="{450EB79E-744E-7E37-6D0A-73E96D177198}"/>
          </ac:picMkLst>
        </pc:picChg>
        <pc:picChg chg="add del mod">
          <ac:chgData name="Cain, Karl" userId="aabe1b7f-4f1e-42e3-a9d4-5425fc903996" providerId="ADAL" clId="{109B988B-EC31-4037-B975-B91F14DDE8C9}" dt="2023-05-15T17:16:28.063" v="1972" actId="478"/>
          <ac:picMkLst>
            <pc:docMk/>
            <pc:sldMk cId="1119333851" sldId="2147310859"/>
            <ac:picMk id="1026" creationId="{026C1CBC-CB81-5920-177E-633E6D5441F4}"/>
          </ac:picMkLst>
        </pc:picChg>
        <pc:picChg chg="add del mod">
          <ac:chgData name="Cain, Karl" userId="aabe1b7f-4f1e-42e3-a9d4-5425fc903996" providerId="ADAL" clId="{109B988B-EC31-4037-B975-B91F14DDE8C9}" dt="2023-05-08T17:33:42.807" v="1698" actId="478"/>
          <ac:picMkLst>
            <pc:docMk/>
            <pc:sldMk cId="1119333851" sldId="2147310859"/>
            <ac:picMk id="4098" creationId="{89DBC134-FBAA-A90E-F9A3-EFCA3595256F}"/>
          </ac:picMkLst>
        </pc:picChg>
      </pc:sldChg>
      <pc:sldChg chg="addSp delSp modSp add mod">
        <pc:chgData name="Cain, Karl" userId="aabe1b7f-4f1e-42e3-a9d4-5425fc903996" providerId="ADAL" clId="{109B988B-EC31-4037-B975-B91F14DDE8C9}" dt="2023-05-15T17:21:22.508" v="2170" actId="2165"/>
        <pc:sldMkLst>
          <pc:docMk/>
          <pc:sldMk cId="1830315948" sldId="2147310860"/>
        </pc:sldMkLst>
        <pc:spChg chg="mod">
          <ac:chgData name="Cain, Karl" userId="aabe1b7f-4f1e-42e3-a9d4-5425fc903996" providerId="ADAL" clId="{109B988B-EC31-4037-B975-B91F14DDE8C9}" dt="2023-04-24T19:22:44.076" v="456" actId="6549"/>
          <ac:spMkLst>
            <pc:docMk/>
            <pc:sldMk cId="1830315948" sldId="2147310860"/>
            <ac:spMk id="2" creationId="{2454FD1B-DDC8-4AF9-9F37-AF0301E0AE43}"/>
          </ac:spMkLst>
        </pc:spChg>
        <pc:spChg chg="del mod">
          <ac:chgData name="Cain, Karl" userId="aabe1b7f-4f1e-42e3-a9d4-5425fc903996" providerId="ADAL" clId="{109B988B-EC31-4037-B975-B91F14DDE8C9}" dt="2023-04-24T19:27:09.372" v="519" actId="478"/>
          <ac:spMkLst>
            <pc:docMk/>
            <pc:sldMk cId="1830315948" sldId="2147310860"/>
            <ac:spMk id="3" creationId="{93D7C1F5-99EE-46F5-9FC2-D8B8F0857442}"/>
          </ac:spMkLst>
        </pc:spChg>
        <pc:spChg chg="del mod">
          <ac:chgData name="Cain, Karl" userId="aabe1b7f-4f1e-42e3-a9d4-5425fc903996" providerId="ADAL" clId="{109B988B-EC31-4037-B975-B91F14DDE8C9}" dt="2023-04-24T19:31:42.236" v="629" actId="478"/>
          <ac:spMkLst>
            <pc:docMk/>
            <pc:sldMk cId="1830315948" sldId="2147310860"/>
            <ac:spMk id="4" creationId="{9B4CB98D-5C35-2822-7417-B2C7E7A4F58C}"/>
          </ac:spMkLst>
        </pc:spChg>
        <pc:spChg chg="add del mod">
          <ac:chgData name="Cain, Karl" userId="aabe1b7f-4f1e-42e3-a9d4-5425fc903996" providerId="ADAL" clId="{109B988B-EC31-4037-B975-B91F14DDE8C9}" dt="2023-04-24T19:27:13.224" v="520" actId="478"/>
          <ac:spMkLst>
            <pc:docMk/>
            <pc:sldMk cId="1830315948" sldId="2147310860"/>
            <ac:spMk id="7" creationId="{DB6FEF12-CE6D-F68D-EF52-69FF21FFF542}"/>
          </ac:spMkLst>
        </pc:spChg>
        <pc:spChg chg="add del mod">
          <ac:chgData name="Cain, Karl" userId="aabe1b7f-4f1e-42e3-a9d4-5425fc903996" providerId="ADAL" clId="{109B988B-EC31-4037-B975-B91F14DDE8C9}" dt="2023-04-24T19:31:45.767" v="630" actId="478"/>
          <ac:spMkLst>
            <pc:docMk/>
            <pc:sldMk cId="1830315948" sldId="2147310860"/>
            <ac:spMk id="10" creationId="{C4E1F110-D98E-382C-E645-0FBBD6E46D83}"/>
          </ac:spMkLst>
        </pc:spChg>
        <pc:graphicFrameChg chg="add mod modGraphic">
          <ac:chgData name="Cain, Karl" userId="aabe1b7f-4f1e-42e3-a9d4-5425fc903996" providerId="ADAL" clId="{109B988B-EC31-4037-B975-B91F14DDE8C9}" dt="2023-05-15T17:21:22.508" v="2170" actId="2165"/>
          <ac:graphicFrameMkLst>
            <pc:docMk/>
            <pc:sldMk cId="1830315948" sldId="2147310860"/>
            <ac:graphicFrameMk id="5" creationId="{8DEBB92C-4E36-02E8-CE97-DBF3D9E51809}"/>
          </ac:graphicFrameMkLst>
        </pc:graphicFrameChg>
      </pc:sldChg>
      <pc:sldChg chg="addSp modSp add mod modClrScheme chgLayout">
        <pc:chgData name="Cain, Karl" userId="aabe1b7f-4f1e-42e3-a9d4-5425fc903996" providerId="ADAL" clId="{109B988B-EC31-4037-B975-B91F14DDE8C9}" dt="2023-04-24T22:08:31.022" v="1358" actId="26606"/>
        <pc:sldMkLst>
          <pc:docMk/>
          <pc:sldMk cId="3497926928" sldId="2147310862"/>
        </pc:sldMkLst>
        <pc:spChg chg="mod ord">
          <ac:chgData name="Cain, Karl" userId="aabe1b7f-4f1e-42e3-a9d4-5425fc903996" providerId="ADAL" clId="{109B988B-EC31-4037-B975-B91F14DDE8C9}" dt="2023-04-24T22:08:31.022" v="1358" actId="26606"/>
          <ac:spMkLst>
            <pc:docMk/>
            <pc:sldMk cId="3497926928" sldId="2147310862"/>
            <ac:spMk id="2" creationId="{AED4F694-F843-4EFB-B4D1-DFF3CF31BE3E}"/>
          </ac:spMkLst>
        </pc:spChg>
        <pc:spChg chg="add mod">
          <ac:chgData name="Cain, Karl" userId="aabe1b7f-4f1e-42e3-a9d4-5425fc903996" providerId="ADAL" clId="{109B988B-EC31-4037-B975-B91F14DDE8C9}" dt="2023-04-24T22:08:31.022" v="1358" actId="26606"/>
          <ac:spMkLst>
            <pc:docMk/>
            <pc:sldMk cId="3497926928" sldId="2147310862"/>
            <ac:spMk id="7" creationId="{57976FBF-8223-2723-9D07-78CC0464A11B}"/>
          </ac:spMkLst>
        </pc:spChg>
      </pc:sldChg>
      <pc:sldChg chg="add del">
        <pc:chgData name="Cain, Karl" userId="aabe1b7f-4f1e-42e3-a9d4-5425fc903996" providerId="ADAL" clId="{109B988B-EC31-4037-B975-B91F14DDE8C9}" dt="2023-04-24T22:08:41.846" v="1359" actId="47"/>
        <pc:sldMkLst>
          <pc:docMk/>
          <pc:sldMk cId="1023340768" sldId="2147310863"/>
        </pc:sldMkLst>
      </pc:sldChg>
      <pc:sldChg chg="addSp delSp modSp add mod ord modClrScheme modAnim chgLayout modNotesTx">
        <pc:chgData name="Cain, Karl" userId="aabe1b7f-4f1e-42e3-a9d4-5425fc903996" providerId="ADAL" clId="{109B988B-EC31-4037-B975-B91F14DDE8C9}" dt="2023-05-08T17:53:33.995" v="1868" actId="478"/>
        <pc:sldMkLst>
          <pc:docMk/>
          <pc:sldMk cId="780952848" sldId="2147310867"/>
        </pc:sldMkLst>
        <pc:spChg chg="mod">
          <ac:chgData name="Cain, Karl" userId="aabe1b7f-4f1e-42e3-a9d4-5425fc903996" providerId="ADAL" clId="{109B988B-EC31-4037-B975-B91F14DDE8C9}" dt="2023-04-24T22:05:08.291" v="1352" actId="26606"/>
          <ac:spMkLst>
            <pc:docMk/>
            <pc:sldMk cId="780952848" sldId="2147310867"/>
            <ac:spMk id="2" creationId="{D37366EF-9EDC-6C94-D928-1D1459A5741E}"/>
          </ac:spMkLst>
        </pc:spChg>
        <pc:spChg chg="mod">
          <ac:chgData name="Cain, Karl" userId="aabe1b7f-4f1e-42e3-a9d4-5425fc903996" providerId="ADAL" clId="{109B988B-EC31-4037-B975-B91F14DDE8C9}" dt="2023-05-08T17:49:02.722" v="1842" actId="20577"/>
          <ac:spMkLst>
            <pc:docMk/>
            <pc:sldMk cId="780952848" sldId="2147310867"/>
            <ac:spMk id="3" creationId="{A83DA072-E25E-F0D1-B8CC-98E1464BE5A2}"/>
          </ac:spMkLst>
        </pc:spChg>
        <pc:spChg chg="add del mod">
          <ac:chgData name="Cain, Karl" userId="aabe1b7f-4f1e-42e3-a9d4-5425fc903996" providerId="ADAL" clId="{109B988B-EC31-4037-B975-B91F14DDE8C9}" dt="2023-05-08T17:53:33.995" v="1868" actId="478"/>
          <ac:spMkLst>
            <pc:docMk/>
            <pc:sldMk cId="780952848" sldId="2147310867"/>
            <ac:spMk id="5" creationId="{63AF94FD-B51C-68F8-DA6B-E1E3B1F0E98B}"/>
          </ac:spMkLst>
        </pc:spChg>
        <pc:spChg chg="add mod">
          <ac:chgData name="Cain, Karl" userId="aabe1b7f-4f1e-42e3-a9d4-5425fc903996" providerId="ADAL" clId="{109B988B-EC31-4037-B975-B91F14DDE8C9}" dt="2023-04-24T22:05:08.291" v="1352" actId="26606"/>
          <ac:spMkLst>
            <pc:docMk/>
            <pc:sldMk cId="780952848" sldId="2147310867"/>
            <ac:spMk id="8" creationId="{63E863D4-27AC-8072-8760-A4C1D865D3D0}"/>
          </ac:spMkLst>
        </pc:spChg>
      </pc:sldChg>
      <pc:sldChg chg="new del">
        <pc:chgData name="Cain, Karl" userId="aabe1b7f-4f1e-42e3-a9d4-5425fc903996" providerId="ADAL" clId="{109B988B-EC31-4037-B975-B91F14DDE8C9}" dt="2023-04-24T16:05:12.113" v="54" actId="2696"/>
        <pc:sldMkLst>
          <pc:docMk/>
          <pc:sldMk cId="288044612" sldId="2147310868"/>
        </pc:sldMkLst>
      </pc:sldChg>
      <pc:sldChg chg="modSp add del mod ord">
        <pc:chgData name="Cain, Karl" userId="aabe1b7f-4f1e-42e3-a9d4-5425fc903996" providerId="ADAL" clId="{109B988B-EC31-4037-B975-B91F14DDE8C9}" dt="2023-05-08T17:30:59.081" v="1543" actId="47"/>
        <pc:sldMkLst>
          <pc:docMk/>
          <pc:sldMk cId="2920085677" sldId="2147310868"/>
        </pc:sldMkLst>
        <pc:picChg chg="mod">
          <ac:chgData name="Cain, Karl" userId="aabe1b7f-4f1e-42e3-a9d4-5425fc903996" providerId="ADAL" clId="{109B988B-EC31-4037-B975-B91F14DDE8C9}" dt="2023-04-24T19:44:34.149" v="645" actId="1076"/>
          <ac:picMkLst>
            <pc:docMk/>
            <pc:sldMk cId="2920085677" sldId="2147310868"/>
            <ac:picMk id="18" creationId="{2B41E746-3636-1967-103D-29E1DCCC2E0C}"/>
          </ac:picMkLst>
        </pc:picChg>
      </pc:sldChg>
      <pc:sldChg chg="new del">
        <pc:chgData name="Cain, Karl" userId="aabe1b7f-4f1e-42e3-a9d4-5425fc903996" providerId="ADAL" clId="{109B988B-EC31-4037-B975-B91F14DDE8C9}" dt="2023-04-24T16:05:26.144" v="56" actId="2696"/>
        <pc:sldMkLst>
          <pc:docMk/>
          <pc:sldMk cId="3794154457" sldId="2147310868"/>
        </pc:sldMkLst>
      </pc:sldChg>
      <pc:sldChg chg="addSp delSp modSp add mod ord modClrScheme chgLayout">
        <pc:chgData name="Cain, Karl" userId="aabe1b7f-4f1e-42e3-a9d4-5425fc903996" providerId="ADAL" clId="{109B988B-EC31-4037-B975-B91F14DDE8C9}" dt="2023-05-15T17:14:51.169" v="1929"/>
        <pc:sldMkLst>
          <pc:docMk/>
          <pc:sldMk cId="918135348" sldId="2147310869"/>
        </pc:sldMkLst>
        <pc:spChg chg="mod">
          <ac:chgData name="Cain, Karl" userId="aabe1b7f-4f1e-42e3-a9d4-5425fc903996" providerId="ADAL" clId="{109B988B-EC31-4037-B975-B91F14DDE8C9}" dt="2023-05-15T17:14:43.295" v="1927" actId="26606"/>
          <ac:spMkLst>
            <pc:docMk/>
            <pc:sldMk cId="918135348" sldId="2147310869"/>
            <ac:spMk id="5" creationId="{EBFBCEF4-1314-6448-859B-EB437909C092}"/>
          </ac:spMkLst>
        </pc:spChg>
        <pc:spChg chg="mod">
          <ac:chgData name="Cain, Karl" userId="aabe1b7f-4f1e-42e3-a9d4-5425fc903996" providerId="ADAL" clId="{109B988B-EC31-4037-B975-B91F14DDE8C9}" dt="2023-05-15T17:14:43.295" v="1927" actId="26606"/>
          <ac:spMkLst>
            <pc:docMk/>
            <pc:sldMk cId="918135348" sldId="2147310869"/>
            <ac:spMk id="7" creationId="{183EF31D-7158-4ED5-B715-6C5C0A288235}"/>
          </ac:spMkLst>
        </pc:spChg>
        <pc:picChg chg="add mod">
          <ac:chgData name="Cain, Karl" userId="aabe1b7f-4f1e-42e3-a9d4-5425fc903996" providerId="ADAL" clId="{109B988B-EC31-4037-B975-B91F14DDE8C9}" dt="2023-05-15T17:14:43.295" v="1927" actId="26606"/>
          <ac:picMkLst>
            <pc:docMk/>
            <pc:sldMk cId="918135348" sldId="2147310869"/>
            <ac:picMk id="2" creationId="{859B03CE-2DE3-FC80-8D26-E72B14554D52}"/>
          </ac:picMkLst>
        </pc:picChg>
        <pc:picChg chg="del">
          <ac:chgData name="Cain, Karl" userId="aabe1b7f-4f1e-42e3-a9d4-5425fc903996" providerId="ADAL" clId="{109B988B-EC31-4037-B975-B91F14DDE8C9}" dt="2023-04-24T21:27:21.683" v="919" actId="478"/>
          <ac:picMkLst>
            <pc:docMk/>
            <pc:sldMk cId="918135348" sldId="2147310869"/>
            <ac:picMk id="3" creationId="{CEA15A1A-12E0-E1B9-A7FA-992FD75A820A}"/>
          </ac:picMkLst>
        </pc:picChg>
        <pc:picChg chg="add del mod">
          <ac:chgData name="Cain, Karl" userId="aabe1b7f-4f1e-42e3-a9d4-5425fc903996" providerId="ADAL" clId="{109B988B-EC31-4037-B975-B91F14DDE8C9}" dt="2023-04-24T23:25:35.625" v="1477" actId="478"/>
          <ac:picMkLst>
            <pc:docMk/>
            <pc:sldMk cId="918135348" sldId="2147310869"/>
            <ac:picMk id="4" creationId="{B902AE2E-F99D-6FA0-8C86-46B49A090885}"/>
          </ac:picMkLst>
        </pc:picChg>
        <pc:picChg chg="add del mod">
          <ac:chgData name="Cain, Karl" userId="aabe1b7f-4f1e-42e3-a9d4-5425fc903996" providerId="ADAL" clId="{109B988B-EC31-4037-B975-B91F14DDE8C9}" dt="2023-05-08T17:37:41.537" v="1780" actId="478"/>
          <ac:picMkLst>
            <pc:docMk/>
            <pc:sldMk cId="918135348" sldId="2147310869"/>
            <ac:picMk id="2050" creationId="{DB86EB3A-5D28-160C-D2AD-85876D24B15C}"/>
          </ac:picMkLst>
        </pc:picChg>
      </pc:sldChg>
      <pc:sldChg chg="new del">
        <pc:chgData name="Cain, Karl" userId="aabe1b7f-4f1e-42e3-a9d4-5425fc903996" providerId="ADAL" clId="{109B988B-EC31-4037-B975-B91F14DDE8C9}" dt="2023-04-24T23:38:23.761" v="1542" actId="47"/>
        <pc:sldMkLst>
          <pc:docMk/>
          <pc:sldMk cId="663896309" sldId="2147310870"/>
        </pc:sldMkLst>
      </pc:sldChg>
      <pc:sldChg chg="new del">
        <pc:chgData name="Cain, Karl" userId="aabe1b7f-4f1e-42e3-a9d4-5425fc903996" providerId="ADAL" clId="{109B988B-EC31-4037-B975-B91F14DDE8C9}" dt="2023-04-24T23:38:11.357" v="1540" actId="47"/>
        <pc:sldMkLst>
          <pc:docMk/>
          <pc:sldMk cId="1439122477" sldId="2147310870"/>
        </pc:sldMkLst>
      </pc:sldChg>
      <pc:sldChg chg="addSp delSp modSp add mod ord modClrScheme chgLayout">
        <pc:chgData name="Cain, Karl" userId="aabe1b7f-4f1e-42e3-a9d4-5425fc903996" providerId="ADAL" clId="{109B988B-EC31-4037-B975-B91F14DDE8C9}" dt="2023-05-15T17:21:04.896" v="2169" actId="27614"/>
        <pc:sldMkLst>
          <pc:docMk/>
          <pc:sldMk cId="2822863669" sldId="2147310870"/>
        </pc:sldMkLst>
        <pc:spChg chg="mod">
          <ac:chgData name="Cain, Karl" userId="aabe1b7f-4f1e-42e3-a9d4-5425fc903996" providerId="ADAL" clId="{109B988B-EC31-4037-B975-B91F14DDE8C9}" dt="2023-05-15T17:20:57.099" v="2168" actId="26606"/>
          <ac:spMkLst>
            <pc:docMk/>
            <pc:sldMk cId="2822863669" sldId="2147310870"/>
            <ac:spMk id="5" creationId="{EBFBCEF4-1314-6448-859B-EB437909C092}"/>
          </ac:spMkLst>
        </pc:spChg>
        <pc:spChg chg="mod">
          <ac:chgData name="Cain, Karl" userId="aabe1b7f-4f1e-42e3-a9d4-5425fc903996" providerId="ADAL" clId="{109B988B-EC31-4037-B975-B91F14DDE8C9}" dt="2023-05-15T17:20:57.099" v="2168" actId="26606"/>
          <ac:spMkLst>
            <pc:docMk/>
            <pc:sldMk cId="2822863669" sldId="2147310870"/>
            <ac:spMk id="7" creationId="{183EF31D-7158-4ED5-B715-6C5C0A288235}"/>
          </ac:spMkLst>
        </pc:spChg>
        <pc:picChg chg="del mod">
          <ac:chgData name="Cain, Karl" userId="aabe1b7f-4f1e-42e3-a9d4-5425fc903996" providerId="ADAL" clId="{109B988B-EC31-4037-B975-B91F14DDE8C9}" dt="2023-05-15T17:20:50.495" v="2166" actId="478"/>
          <ac:picMkLst>
            <pc:docMk/>
            <pc:sldMk cId="2822863669" sldId="2147310870"/>
            <ac:picMk id="2" creationId="{859B03CE-2DE3-FC80-8D26-E72B14554D52}"/>
          </ac:picMkLst>
        </pc:picChg>
        <pc:picChg chg="add mod">
          <ac:chgData name="Cain, Karl" userId="aabe1b7f-4f1e-42e3-a9d4-5425fc903996" providerId="ADAL" clId="{109B988B-EC31-4037-B975-B91F14DDE8C9}" dt="2023-05-15T17:21:04.896" v="2169" actId="27614"/>
          <ac:picMkLst>
            <pc:docMk/>
            <pc:sldMk cId="2822863669" sldId="2147310870"/>
            <ac:picMk id="4" creationId="{BC382868-F692-EBDB-7737-63F72002E58B}"/>
          </ac:picMkLst>
        </pc:picChg>
      </pc:sldChg>
      <pc:sldChg chg="del">
        <pc:chgData name="Cain, Karl" userId="aabe1b7f-4f1e-42e3-a9d4-5425fc903996" providerId="ADAL" clId="{109B988B-EC31-4037-B975-B91F14DDE8C9}" dt="2023-04-24T16:03:00.397" v="0" actId="47"/>
        <pc:sldMkLst>
          <pc:docMk/>
          <pc:sldMk cId="2922738449" sldId="2147470640"/>
        </pc:sldMkLst>
      </pc:sldChg>
      <pc:sldChg chg="del">
        <pc:chgData name="Cain, Karl" userId="aabe1b7f-4f1e-42e3-a9d4-5425fc903996" providerId="ADAL" clId="{109B988B-EC31-4037-B975-B91F14DDE8C9}" dt="2023-04-24T16:03:03.839" v="1" actId="47"/>
        <pc:sldMkLst>
          <pc:docMk/>
          <pc:sldMk cId="2843397500" sldId="214747064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" descr="                              Dell - Internal Use - Confidential&#10;"/>
          <p:cNvSpPr txBox="1"/>
          <p:nvPr/>
        </p:nvSpPr>
        <p:spPr>
          <a:xfrm>
            <a:off x="780683" y="8990041"/>
            <a:ext cx="1077218" cy="831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defTabSz="923087" fontAlgn="base">
              <a:lnSpc>
                <a:spcPct val="90000"/>
              </a:lnSpc>
              <a:spcBef>
                <a:spcPts val="101"/>
              </a:spcBef>
              <a:spcAft>
                <a:spcPts val="101"/>
              </a:spcAft>
              <a:defRPr/>
            </a:pPr>
            <a:r>
              <a:rPr lang="en-US" sz="600" dirty="0">
                <a:solidFill>
                  <a:schemeClr val="bg2"/>
                </a:solidFill>
                <a:latin typeface="Arial" panose="020B0604020202020204" pitchFamily="34" charset="0"/>
              </a:rPr>
              <a:t>© Dell Inc. All Rights Reserved.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7119" y="8989695"/>
            <a:ext cx="95629" cy="83793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00">
                <a:solidFill>
                  <a:schemeClr val="bg2"/>
                </a:solidFill>
                <a:latin typeface="Arial" panose="020B0604020202020204" pitchFamily="34" charset="0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00" dirty="0" err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136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96888" y="173038"/>
            <a:ext cx="5940425" cy="3341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2280" y="3803332"/>
            <a:ext cx="6009640" cy="497871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fl" descr="                              Dell - Internal Use - Confidential&#10;"/>
          <p:cNvSpPr txBox="1"/>
          <p:nvPr/>
        </p:nvSpPr>
        <p:spPr>
          <a:xfrm>
            <a:off x="780683" y="8990041"/>
            <a:ext cx="1077218" cy="831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defTabSz="923087" fontAlgn="base">
              <a:lnSpc>
                <a:spcPct val="90000"/>
              </a:lnSpc>
              <a:spcBef>
                <a:spcPts val="101"/>
              </a:spcBef>
              <a:spcAft>
                <a:spcPts val="101"/>
              </a:spcAft>
              <a:defRPr/>
            </a:pPr>
            <a:r>
              <a:rPr lang="en-US" sz="600" dirty="0">
                <a:solidFill>
                  <a:schemeClr val="bg2"/>
                </a:solidFill>
                <a:latin typeface="Arial" panose="020B0604020202020204" pitchFamily="34" charset="0"/>
              </a:rPr>
              <a:t>© Dell Inc. All Rights Reserved.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7119" y="8989695"/>
            <a:ext cx="95629" cy="83793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00">
                <a:solidFill>
                  <a:schemeClr val="bg2"/>
                </a:solidFill>
                <a:latin typeface="Arial" panose="020B0604020202020204" pitchFamily="34" charset="0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00" dirty="0" err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313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spcBef>
        <a:spcPts val="0"/>
      </a:spcBef>
      <a:defRPr sz="1467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685783" indent="-228594" algn="l" defTabSz="914377" rtl="0" eaLnBrk="1" latinLnBrk="0" hangingPunct="1">
      <a:spcBef>
        <a:spcPts val="400"/>
      </a:spcBef>
      <a:buClrTx/>
      <a:buFont typeface="Arial" panose="020B0604020202020204" pitchFamily="34" charset="0"/>
      <a:buChar char="•"/>
      <a:defRPr sz="1467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1142971" indent="-228594" algn="l" defTabSz="914377" rtl="0" eaLnBrk="1" latinLnBrk="0" hangingPunct="1">
      <a:spcBef>
        <a:spcPts val="400"/>
      </a:spcBef>
      <a:buClrTx/>
      <a:buFont typeface="Arial" panose="020B0604020202020204" pitchFamily="34" charset="0"/>
      <a:buChar char="–"/>
      <a:defRPr sz="1467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600160" indent="-228594" algn="l" defTabSz="914377" rtl="0" eaLnBrk="1" latinLnBrk="0" hangingPunct="1">
      <a:spcBef>
        <a:spcPts val="400"/>
      </a:spcBef>
      <a:buClrTx/>
      <a:buFont typeface="Arial" panose="020B0604020202020204" pitchFamily="34" charset="0"/>
      <a:buChar char="▪"/>
      <a:defRPr sz="1467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2057349" indent="-228594" algn="l" defTabSz="914377" rtl="0" eaLnBrk="1" latinLnBrk="0" hangingPunct="1">
      <a:spcBef>
        <a:spcPts val="400"/>
      </a:spcBef>
      <a:buClrTx/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133" b="1" i="1" dirty="0"/>
              <a:t>Click 1…</a:t>
            </a:r>
          </a:p>
          <a:p>
            <a:pPr marL="0" indent="0">
              <a:buNone/>
            </a:pPr>
            <a:r>
              <a:rPr lang="en-US" sz="2133" b="1" i="1" dirty="0"/>
              <a:t>A </a:t>
            </a:r>
            <a:r>
              <a:rPr lang="en-US" sz="2133" b="1" i="1" u="sng" dirty="0"/>
              <a:t>community of practice</a:t>
            </a:r>
            <a:r>
              <a:rPr lang="en-US" sz="2133" b="1" i="1" dirty="0"/>
              <a:t>—a way to share / exchange information…</a:t>
            </a:r>
          </a:p>
          <a:p>
            <a:pPr marL="0" indent="0">
              <a:buNone/>
            </a:pPr>
            <a:r>
              <a:rPr lang="en-US" sz="2133" b="0" i="1" dirty="0"/>
              <a:t>that brings together three primary stakeholder groups…</a:t>
            </a:r>
          </a:p>
          <a:p>
            <a:pPr marL="0" indent="0">
              <a:buNone/>
            </a:pPr>
            <a:endParaRPr lang="en-US" sz="2133" b="0" i="1" dirty="0"/>
          </a:p>
          <a:p>
            <a:pPr marL="0" indent="0">
              <a:buNone/>
            </a:pPr>
            <a:r>
              <a:rPr lang="en-US" sz="2133" b="1" i="1" dirty="0"/>
              <a:t>Click 2, 3, 4, 5…</a:t>
            </a:r>
          </a:p>
          <a:p>
            <a:pPr marL="914377" lvl="1" indent="-457189">
              <a:buFont typeface="+mj-lt"/>
              <a:buAutoNum type="arabicPeriod"/>
            </a:pPr>
            <a:r>
              <a:rPr lang="en-US" b="1" i="1" dirty="0"/>
              <a:t>Dell Technologies</a:t>
            </a:r>
            <a:r>
              <a:rPr lang="en-US" dirty="0"/>
              <a:t>: engineers, technologists, product managers, sales, execs, etc.</a:t>
            </a:r>
          </a:p>
          <a:p>
            <a:pPr marL="914377" lvl="1" indent="-457189">
              <a:buFont typeface="+mj-lt"/>
              <a:buAutoNum type="arabicPeriod"/>
            </a:pPr>
            <a:r>
              <a:rPr lang="en-US" b="1" i="1" dirty="0"/>
              <a:t>HPC technology partner ecosystem</a:t>
            </a:r>
            <a:r>
              <a:rPr lang="en-US" dirty="0"/>
              <a:t>: companies who partner with Dell (or may)</a:t>
            </a:r>
          </a:p>
          <a:p>
            <a:pPr marL="914377" lvl="1" indent="-457189">
              <a:buFont typeface="+mj-lt"/>
              <a:buAutoNum type="arabicPeriod"/>
            </a:pPr>
            <a:r>
              <a:rPr lang="en-US" b="1" i="1" dirty="0"/>
              <a:t>HPC customers</a:t>
            </a:r>
            <a:r>
              <a:rPr lang="en-US" dirty="0"/>
              <a:t>: users, developers, IT admins, execs, etc. who buy / use Dell HPC solutions (or may)</a:t>
            </a:r>
          </a:p>
          <a:p>
            <a:pPr marL="914377" lvl="1" indent="-457189">
              <a:buFont typeface="+mj-lt"/>
              <a:buAutoNum type="arabicPeriod"/>
            </a:pPr>
            <a:r>
              <a:rPr lang="en-US" b="1" dirty="0"/>
              <a:t>and other HPC professionals</a:t>
            </a:r>
            <a:r>
              <a:rPr lang="en-US" dirty="0"/>
              <a:t>—analysts, media, etc.--that want to learn and share!</a:t>
            </a:r>
          </a:p>
          <a:p>
            <a:pPr marL="457188" lvl="1" indent="0">
              <a:buFont typeface="+mj-lt"/>
              <a:buNone/>
            </a:pPr>
            <a:endParaRPr lang="en-US" dirty="0"/>
          </a:p>
          <a:p>
            <a:pPr marL="0" lvl="0" indent="-228595">
              <a:buFont typeface="+mj-lt"/>
              <a:buNone/>
            </a:pPr>
            <a:r>
              <a:rPr lang="en-US" b="1" dirty="0"/>
              <a:t>Click 6…</a:t>
            </a:r>
          </a:p>
          <a:p>
            <a:pPr marL="0" indent="0">
              <a:buNone/>
            </a:pPr>
            <a:r>
              <a:rPr lang="en-US" sz="2133" b="1" i="1" dirty="0">
                <a:latin typeface="Arial"/>
                <a:cs typeface="Arial"/>
              </a:rPr>
              <a:t>The culmination of which is…. to advance and accelerate HPC solutions development and impact,</a:t>
            </a:r>
            <a:br>
              <a:rPr lang="en-US" sz="2133" dirty="0"/>
            </a:br>
            <a:r>
              <a:rPr lang="en-US" sz="2133" dirty="0">
                <a:latin typeface="Arial"/>
                <a:cs typeface="Arial"/>
              </a:rPr>
              <a:t>through events and communications that</a:t>
            </a:r>
          </a:p>
          <a:p>
            <a:pPr marL="914377" lvl="1" indent="-457189">
              <a:buFont typeface="+mj-lt"/>
              <a:buAutoNum type="arabicPeriod"/>
            </a:pPr>
            <a:r>
              <a:rPr lang="en-US" dirty="0"/>
              <a:t>Educate / inform about opportunities, adoption, usage of HPC (</a:t>
            </a:r>
            <a:r>
              <a:rPr lang="en-US" b="1" i="1" dirty="0"/>
              <a:t>democratize</a:t>
            </a:r>
            <a:r>
              <a:rPr lang="en-US" dirty="0"/>
              <a:t>)</a:t>
            </a:r>
          </a:p>
          <a:p>
            <a:pPr marL="914377" lvl="1" indent="-457189">
              <a:buFont typeface="+mj-lt"/>
              <a:buAutoNum type="arabicPeriod"/>
            </a:pPr>
            <a:r>
              <a:rPr lang="en-US" dirty="0"/>
              <a:t>promote better development, management &amp; usage of HPC (</a:t>
            </a:r>
            <a:r>
              <a:rPr lang="en-US" b="1" i="1" dirty="0"/>
              <a:t>optimize</a:t>
            </a:r>
            <a:r>
              <a:rPr lang="en-US" dirty="0"/>
              <a:t>)</a:t>
            </a:r>
          </a:p>
          <a:p>
            <a:pPr marL="914377" lvl="1" indent="-457189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share and discusses ideas for new, more capable HPC solutions (</a:t>
            </a:r>
            <a:r>
              <a:rPr lang="en-US" b="1" i="1" dirty="0">
                <a:latin typeface="Arial"/>
                <a:cs typeface="Arial"/>
              </a:rPr>
              <a:t>advance</a:t>
            </a:r>
            <a:r>
              <a:rPr lang="en-US" dirty="0">
                <a:latin typeface="Arial"/>
                <a:cs typeface="Arial"/>
              </a:rPr>
              <a:t>)</a:t>
            </a:r>
            <a:endParaRPr lang="en-US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9847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-228594">
              <a:buFont typeface="+mj-lt"/>
              <a:buNone/>
            </a:pPr>
            <a:r>
              <a:rPr lang="en-US" sz="1800" b="1" i="1" dirty="0">
                <a:latin typeface="Arial"/>
                <a:cs typeface="Arial"/>
              </a:rPr>
              <a:t>Our Events Include:</a:t>
            </a:r>
          </a:p>
          <a:p>
            <a:pPr marL="0" lvl="0" indent="-228594">
              <a:buFont typeface="+mj-lt"/>
              <a:buNone/>
            </a:pPr>
            <a:r>
              <a:rPr lang="en-US" sz="1600" b="1" dirty="0">
                <a:latin typeface="Arial"/>
                <a:cs typeface="Arial"/>
              </a:rPr>
              <a:t>Online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weekly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events</a:t>
            </a:r>
            <a:r>
              <a:rPr lang="en-US" sz="1600" dirty="0">
                <a:latin typeface="Arial"/>
                <a:cs typeface="Arial"/>
              </a:rPr>
              <a:t>:  presentations, conversations, town halls &amp; community chats, breakouts, etc.—whatever is appropriate to achieve the objectives above!</a:t>
            </a:r>
          </a:p>
          <a:p>
            <a:pPr marL="0" lvl="0" indent="-228594">
              <a:buFont typeface="+mj-lt"/>
              <a:buNone/>
            </a:pPr>
            <a:r>
              <a:rPr lang="en-US" sz="1600" b="1" dirty="0">
                <a:latin typeface="Arial"/>
                <a:cs typeface="Arial"/>
              </a:rPr>
              <a:t>In-person / hybrid meetings </a:t>
            </a:r>
            <a:r>
              <a:rPr lang="en-US" sz="1600" dirty="0">
                <a:latin typeface="Arial"/>
                <a:cs typeface="Arial"/>
              </a:rPr>
              <a:t>at ISC, at SC, and in Austin (spring 2024)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47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747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54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67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937557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796550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655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52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49A41B-9CF1-4CD6-B1E3-F736C63833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71" y="6172200"/>
            <a:ext cx="2743200" cy="35661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A67014B0-AEAB-4CC8-BCED-661FF1CA273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381000" y="4204926"/>
            <a:ext cx="7971108" cy="7239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5D8143-A159-4278-916B-DB3850ADE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3429000"/>
            <a:ext cx="457200" cy="1143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7F5323D-6831-4D66-AAB2-4C1920E0647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1738312"/>
            <a:ext cx="7969282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5F8FF"/>
                </a:solidFill>
                <a:latin typeface="Arial Nova Light" panose="020B0304020202020204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4326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w/pattern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00100"/>
            <a:ext cx="4800600" cy="8863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lang="en-US" sz="32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61E767C-1F50-4D42-AF6A-E15CED75F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54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w/photo half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ADD02D-4E86-18B9-EC0D-5EFAF43C6BBB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0D32A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6F27EC7-A1F5-878A-4E9C-42D9EE7F3B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2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33FDC-55EF-42E8-40A1-2BDB05C18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3829050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69" y="4229100"/>
            <a:ext cx="4800600" cy="8863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lang="en-US" sz="32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22707C3E-AA17-F74E-2CC0-F61663C5E36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3829050"/>
            <a:ext cx="5715000" cy="23431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0">
                <a:solidFill>
                  <a:schemeClr val="tx2"/>
                </a:solidFill>
              </a:defRPr>
            </a:lvl1pPr>
            <a:lvl2pPr marL="228594" indent="-228594">
              <a:lnSpc>
                <a:spcPct val="100000"/>
              </a:lnSpc>
              <a:spcBef>
                <a:spcPts val="1200"/>
              </a:spcBef>
              <a:buClr>
                <a:srgbClr val="80C7FB"/>
              </a:buClr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2pPr>
            <a:lvl3pPr marL="685783" indent="-228594">
              <a:lnSpc>
                <a:spcPct val="100000"/>
              </a:lnSpc>
              <a:spcBef>
                <a:spcPts val="600"/>
              </a:spcBef>
              <a:buClr>
                <a:srgbClr val="80C7FB"/>
              </a:buClr>
              <a:buFont typeface="Arial" panose="020B0604020202020204" pitchFamily="34" charset="0"/>
              <a:buChar char="–"/>
              <a:defRPr sz="1200" b="0">
                <a:solidFill>
                  <a:schemeClr val="tx2"/>
                </a:solidFill>
              </a:defRPr>
            </a:lvl3pPr>
            <a:lvl4pPr marL="1600160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49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EC10F5B-4C21-AEA3-115E-942A040690D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5600700"/>
            <a:ext cx="4800600" cy="5715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rgbClr val="80C7FB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723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0"/>
            <a:ext cx="8001000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4FFD6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AEE0513-2CC5-4407-B582-332F61D61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35CD5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581EB6DF-C2AD-463C-A014-FD1AA6D95B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799" y="349478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11793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en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  <a:effectLst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0"/>
            <a:ext cx="5715000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4FFD6"/>
                </a:solidFill>
                <a:effectLst>
                  <a:glow rad="127000">
                    <a:srgbClr val="247554"/>
                  </a:glow>
                </a:effectLst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AEE0513-2CC5-4407-B582-332F61D61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37CC5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581EB6DF-C2AD-463C-A014-FD1AA6D95B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799" y="349478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92967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00100"/>
            <a:ext cx="2286000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E4FFD6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100" y="400050"/>
            <a:ext cx="8382000" cy="58293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228594" indent="-228594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73" indent="-152396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349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9F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2514600"/>
            <a:ext cx="2286000" cy="37147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9FFF99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6834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green w/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00100"/>
            <a:ext cx="2286000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E4FFD6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9F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2514600"/>
            <a:ext cx="2286000" cy="37147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9FFF99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FF4B414-00F5-1172-09E9-197EF6C8CF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09900" y="0"/>
            <a:ext cx="9182100" cy="685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088204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17DF1CB-5F39-48E0-B2DB-764E018FDB2D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24473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800100"/>
            <a:ext cx="4000500" cy="8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25C9EF-E3D6-4E9D-83B4-E16E0BAD9154}"/>
              </a:ext>
            </a:extLst>
          </p:cNvPr>
          <p:cNvSpPr>
            <a:spLocks noGrp="1" noChangeAspect="1"/>
          </p:cNvSpPr>
          <p:nvPr>
            <p:ph sz="quarter" idx="11"/>
          </p:nvPr>
        </p:nvSpPr>
        <p:spPr>
          <a:xfrm>
            <a:off x="4438650" y="2228850"/>
            <a:ext cx="3314700" cy="3314700"/>
          </a:xfrm>
          <a:prstGeom prst="rect">
            <a:avLst/>
          </a:prstGeom>
          <a:solidFill>
            <a:srgbClr val="E4FFD6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CC9ADC35-0177-4D0A-A2B4-6BE8CB97A65E}"/>
              </a:ext>
            </a:extLst>
          </p:cNvPr>
          <p:cNvSpPr>
            <a:spLocks noGrp="1" noChangeAspect="1"/>
          </p:cNvSpPr>
          <p:nvPr>
            <p:ph sz="quarter" idx="12"/>
          </p:nvPr>
        </p:nvSpPr>
        <p:spPr>
          <a:xfrm>
            <a:off x="552450" y="2228850"/>
            <a:ext cx="3314700" cy="3314700"/>
          </a:xfrm>
          <a:prstGeom prst="rect">
            <a:avLst/>
          </a:prstGeom>
          <a:solidFill>
            <a:srgbClr val="E4FFD6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887CCC8C-1CBB-4FA5-AC41-F8CE31E2C100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8324850" y="2228850"/>
            <a:ext cx="3314700" cy="3314700"/>
          </a:xfrm>
          <a:prstGeom prst="rect">
            <a:avLst/>
          </a:prstGeom>
          <a:solidFill>
            <a:srgbClr val="E4FFD6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70C93A-C784-4B2F-A8F0-B35D5DE9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35CD5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97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95DA-6F2D-4DB9-A4B6-50D3D1C6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661" y="3438303"/>
            <a:ext cx="9201150" cy="26767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90000"/>
              </a:lnSpc>
              <a:defRPr sz="5400">
                <a:solidFill>
                  <a:srgbClr val="9FFF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87A85-65B5-4371-833A-AD6EFF69F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CBAE8D-A442-4706-952E-6CCFA561B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2914650"/>
            <a:ext cx="457200" cy="114300"/>
          </a:xfrm>
          <a:prstGeom prst="rect">
            <a:avLst/>
          </a:prstGeom>
          <a:solidFill>
            <a:srgbClr val="9F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 dirty="0">
              <a:solidFill>
                <a:srgbClr val="9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19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w/photo half green">
    <p:bg>
      <p:bgPr>
        <a:solidFill>
          <a:srgbClr val="244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ADD02D-4E86-18B9-EC0D-5EFAF43C6BBB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24755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6F27EC7-A1F5-878A-4E9C-42D9EE7F3B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2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33FDC-55EF-42E8-40A1-2BDB05C18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3829050"/>
            <a:ext cx="457200" cy="114300"/>
          </a:xfrm>
          <a:prstGeom prst="rect">
            <a:avLst/>
          </a:prstGeom>
          <a:solidFill>
            <a:srgbClr val="9F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69" y="4229100"/>
            <a:ext cx="4800600" cy="8863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lang="en-US" sz="32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7BBD618F-8A85-084C-32A4-1A29A50E8E9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3829050"/>
            <a:ext cx="5715000" cy="23431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0">
                <a:solidFill>
                  <a:schemeClr val="tx2"/>
                </a:solidFill>
              </a:defRPr>
            </a:lvl1pPr>
            <a:lvl2pPr marL="228594" indent="-228594">
              <a:lnSpc>
                <a:spcPct val="100000"/>
              </a:lnSpc>
              <a:spcBef>
                <a:spcPts val="1200"/>
              </a:spcBef>
              <a:buClr>
                <a:srgbClr val="9FFF99"/>
              </a:buClr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2pPr>
            <a:lvl3pPr marL="685783" indent="-228594">
              <a:lnSpc>
                <a:spcPct val="100000"/>
              </a:lnSpc>
              <a:spcBef>
                <a:spcPts val="600"/>
              </a:spcBef>
              <a:buClr>
                <a:srgbClr val="9FFF99"/>
              </a:buClr>
              <a:buFont typeface="Arial" panose="020B0604020202020204" pitchFamily="34" charset="0"/>
              <a:buChar char="–"/>
              <a:defRPr sz="1200" b="0">
                <a:solidFill>
                  <a:schemeClr val="tx2"/>
                </a:solidFill>
              </a:defRPr>
            </a:lvl3pPr>
            <a:lvl4pPr marL="1600160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49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DA5B365-007E-1E32-CA95-9AA4910AA44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5600700"/>
            <a:ext cx="4800600" cy="5715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rgbClr val="9FFF99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890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0"/>
            <a:ext cx="8001000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FBEECE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0DF9CD8-713A-4D3D-ABB1-066FD97F8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B30B3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A9B0FFD7-BFAD-41E7-9D7B-61B869FFD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799" y="349478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93944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49A41B-9CF1-4CD6-B1E3-F736C63833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71" y="6172200"/>
            <a:ext cx="2743200" cy="35661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A67014B0-AEAB-4CC8-BCED-661FF1CA273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381000" y="4204926"/>
            <a:ext cx="7971108" cy="7239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5D8143-A159-4278-916B-DB3850ADE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3429000"/>
            <a:ext cx="457200" cy="1143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7F5323D-6831-4D66-AAB2-4C1920E0647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1738312"/>
            <a:ext cx="7969282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5F8FF"/>
                </a:solidFill>
                <a:effectLst>
                  <a:glow rad="127000">
                    <a:srgbClr val="0D32A4"/>
                  </a:glow>
                </a:effectLst>
                <a:latin typeface="Arial Nova Light" panose="020B0304020202020204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21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  <a:effectLst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0"/>
            <a:ext cx="5715000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FBEECE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0DF9CD8-713A-4D3D-ABB1-066FD97F8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A9B0FFD7-BFAD-41E7-9D7B-61B869FFD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799" y="349478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54813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36" y="800100"/>
            <a:ext cx="2267064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FBEE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100" y="400050"/>
            <a:ext cx="8382000" cy="58293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228594" indent="-228594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73" indent="-152396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349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15450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2514600"/>
            <a:ext cx="2281326" cy="37147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chemeClr val="accent3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828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red w/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36" y="800100"/>
            <a:ext cx="2267064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FBEE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15450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2514600"/>
            <a:ext cx="2281326" cy="37147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chemeClr val="accent3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DAF0261D-3168-603A-763E-1A036640EFF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09900" y="0"/>
            <a:ext cx="9182100" cy="685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06199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5CDF81-BCDC-4155-A36E-2E848EF6612B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691D3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483" y="800100"/>
            <a:ext cx="4056167" cy="8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25C9EF-E3D6-4E9D-83B4-E16E0BAD9154}"/>
              </a:ext>
            </a:extLst>
          </p:cNvPr>
          <p:cNvSpPr>
            <a:spLocks noGrp="1" noChangeAspect="1"/>
          </p:cNvSpPr>
          <p:nvPr>
            <p:ph sz="quarter" idx="11"/>
          </p:nvPr>
        </p:nvSpPr>
        <p:spPr>
          <a:xfrm>
            <a:off x="4438650" y="2228850"/>
            <a:ext cx="3314700" cy="3314700"/>
          </a:xfrm>
          <a:prstGeom prst="rect">
            <a:avLst/>
          </a:prstGeom>
          <a:solidFill>
            <a:srgbClr val="FBEECE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CC9ADC35-0177-4D0A-A2B4-6BE8CB97A65E}"/>
              </a:ext>
            </a:extLst>
          </p:cNvPr>
          <p:cNvSpPr>
            <a:spLocks noGrp="1" noChangeAspect="1"/>
          </p:cNvSpPr>
          <p:nvPr>
            <p:ph sz="quarter" idx="12"/>
          </p:nvPr>
        </p:nvSpPr>
        <p:spPr>
          <a:xfrm>
            <a:off x="552450" y="2228850"/>
            <a:ext cx="3314700" cy="3314700"/>
          </a:xfrm>
          <a:prstGeom prst="rect">
            <a:avLst/>
          </a:prstGeom>
          <a:solidFill>
            <a:srgbClr val="FBEECE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887CCC8C-1CBB-4FA5-AC41-F8CE31E2C100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8324850" y="2228850"/>
            <a:ext cx="3314700" cy="3314700"/>
          </a:xfrm>
          <a:prstGeom prst="rect">
            <a:avLst/>
          </a:prstGeom>
          <a:solidFill>
            <a:srgbClr val="FBEECE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1E45A1-78E0-4520-916E-F5407FC0A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82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95DA-6F2D-4DB9-A4B6-50D3D1C6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81" y="3438303"/>
            <a:ext cx="9201150" cy="26767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90000"/>
              </a:lnSpc>
              <a:defRPr sz="5400">
                <a:solidFill>
                  <a:srgbClr val="FBEEC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87A85-65B5-4371-833A-AD6EFF69F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CBAE8D-A442-4706-952E-6CCFA561B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75981" y="2914650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834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w/photo half red">
    <p:bg>
      <p:bgPr>
        <a:solidFill>
          <a:srgbClr val="691D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ADD02D-4E86-18B9-EC0D-5EFAF43C6BBB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6F27EC7-A1F5-878A-4E9C-42D9EE7F3B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137" y="0"/>
            <a:ext cx="12192000" cy="342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69" y="4229100"/>
            <a:ext cx="4800600" cy="8863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lang="en-US" sz="32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7BBD618F-8A85-084C-32A4-1A29A50E8E9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3829050"/>
            <a:ext cx="5715000" cy="23431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0">
                <a:solidFill>
                  <a:schemeClr val="tx2"/>
                </a:solidFill>
              </a:defRPr>
            </a:lvl1pPr>
            <a:lvl2pPr marL="228594" indent="-228594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2pPr>
            <a:lvl3pPr marL="685783" indent="-228594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1200" b="0">
                <a:solidFill>
                  <a:schemeClr val="tx2"/>
                </a:solidFill>
              </a:defRPr>
            </a:lvl3pPr>
            <a:lvl4pPr marL="1600160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49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DA5B365-007E-1E32-CA95-9AA4910AA44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5600700"/>
            <a:ext cx="4800600" cy="5715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chemeClr val="accent3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33FDC-55EF-42E8-40A1-2BDB05C18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3829050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206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0"/>
            <a:ext cx="8001000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DEDD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5EEE0E6-B40B-48FE-B61F-E4FEF9010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8E5CE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F57C5113-2576-4463-9E20-05EC188AF6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799" y="349478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18941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urpl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  <a:effectLst>
            <a:glow rad="127000">
              <a:srgbClr val="612CB0"/>
            </a:glo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0"/>
            <a:ext cx="5715000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DEDD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5EEE0E6-B40B-48FE-B61F-E4FEF9010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04949" cy="114300"/>
          </a:xfrm>
          <a:prstGeom prst="rect">
            <a:avLst/>
          </a:prstGeom>
          <a:solidFill>
            <a:srgbClr val="8E5CE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F57C5113-2576-4463-9E20-05EC188AF6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0" y="349478"/>
            <a:ext cx="497205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88640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78" y="800100"/>
            <a:ext cx="2282122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DEDD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100" y="400050"/>
            <a:ext cx="8343900" cy="58293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228594" indent="-228594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73" indent="-152396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349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</a:extLst>
          </p:cNvPr>
          <p:cNvSpPr>
            <a:spLocks noChangeAspect="1"/>
          </p:cNvSpPr>
          <p:nvPr userDrawn="1"/>
        </p:nvSpPr>
        <p:spPr>
          <a:xfrm>
            <a:off x="391723" y="400050"/>
            <a:ext cx="457200" cy="114300"/>
          </a:xfrm>
          <a:prstGeom prst="rect">
            <a:avLst/>
          </a:prstGeom>
          <a:solidFill>
            <a:srgbClr val="AA96F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5562" y="2514600"/>
            <a:ext cx="2281606" cy="37147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BEAFFF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343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purple w/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78" y="800100"/>
            <a:ext cx="2282122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DEDD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</a:extLst>
          </p:cNvPr>
          <p:cNvSpPr>
            <a:spLocks noChangeAspect="1"/>
          </p:cNvSpPr>
          <p:nvPr userDrawn="1"/>
        </p:nvSpPr>
        <p:spPr>
          <a:xfrm>
            <a:off x="391723" y="400050"/>
            <a:ext cx="457200" cy="114300"/>
          </a:xfrm>
          <a:prstGeom prst="rect">
            <a:avLst/>
          </a:prstGeom>
          <a:solidFill>
            <a:srgbClr val="AA96F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5562" y="2514600"/>
            <a:ext cx="2281606" cy="37147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BEAFFF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8E2FDEF9-3FD6-AC6B-BD4C-4D538691DE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09900" y="0"/>
            <a:ext cx="9182100" cy="685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17543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95DA-6F2D-4DB9-A4B6-50D3D1C6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59" y="5090333"/>
            <a:ext cx="9715500" cy="74789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lnSpc>
                <a:spcPct val="90000"/>
              </a:lnSpc>
              <a:defRPr sz="5400">
                <a:solidFill>
                  <a:srgbClr val="E5F8FF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87A85-65B5-4371-833A-AD6EFF69F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E00A8F-8F29-4705-8469-E9075A8C1B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43900" y="914400"/>
            <a:ext cx="3467100" cy="2514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defRPr sz="2000">
                <a:solidFill>
                  <a:schemeClr val="tx2"/>
                </a:solidFill>
              </a:defRPr>
            </a:lvl1pPr>
            <a:lvl2pPr marL="741363" indent="-284163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–"/>
              <a:defRPr sz="1800">
                <a:solidFill>
                  <a:schemeClr val="tx2"/>
                </a:solidFill>
              </a:defRPr>
            </a:lvl2pPr>
            <a:lvl3pPr marL="1142971" indent="-228594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577832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81D998F-1CEA-4933-A37B-06244CD6DC6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2A145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00100"/>
            <a:ext cx="4000500" cy="8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8E5CE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25C9EF-E3D6-4E9D-83B4-E16E0BAD9154}"/>
              </a:ext>
            </a:extLst>
          </p:cNvPr>
          <p:cNvSpPr>
            <a:spLocks noGrp="1" noChangeAspect="1"/>
          </p:cNvSpPr>
          <p:nvPr>
            <p:ph sz="quarter" idx="11"/>
          </p:nvPr>
        </p:nvSpPr>
        <p:spPr>
          <a:xfrm>
            <a:off x="4438650" y="2228850"/>
            <a:ext cx="3314700" cy="3314700"/>
          </a:xfrm>
          <a:prstGeom prst="rect">
            <a:avLst/>
          </a:prstGeom>
          <a:solidFill>
            <a:srgbClr val="DEDDFF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CC9ADC35-0177-4D0A-A2B4-6BE8CB97A65E}"/>
              </a:ext>
            </a:extLst>
          </p:cNvPr>
          <p:cNvSpPr>
            <a:spLocks noGrp="1" noChangeAspect="1"/>
          </p:cNvSpPr>
          <p:nvPr>
            <p:ph sz="quarter" idx="12"/>
          </p:nvPr>
        </p:nvSpPr>
        <p:spPr>
          <a:xfrm>
            <a:off x="552450" y="2228850"/>
            <a:ext cx="3314700" cy="3314700"/>
          </a:xfrm>
          <a:prstGeom prst="rect">
            <a:avLst/>
          </a:prstGeom>
          <a:solidFill>
            <a:srgbClr val="DEDDFF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887CCC8C-1CBB-4FA5-AC41-F8CE31E2C100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8324850" y="2228850"/>
            <a:ext cx="3314700" cy="3314700"/>
          </a:xfrm>
          <a:prstGeom prst="rect">
            <a:avLst/>
          </a:prstGeom>
          <a:solidFill>
            <a:srgbClr val="DEDDFF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7652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purple">
    <p:bg>
      <p:bgPr>
        <a:solidFill>
          <a:srgbClr val="612C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95DA-6F2D-4DB9-A4B6-50D3D1C6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79" y="3438303"/>
            <a:ext cx="9201150" cy="26767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9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87A85-65B5-4371-833A-AD6EFF69F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CBAE8D-A442-4706-952E-6CCFA561B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79879" y="2914650"/>
            <a:ext cx="457200" cy="114300"/>
          </a:xfrm>
          <a:prstGeom prst="rect">
            <a:avLst/>
          </a:prstGeom>
          <a:solidFill>
            <a:srgbClr val="BEA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1975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w/photo half purple">
    <p:bg>
      <p:bgPr>
        <a:solidFill>
          <a:srgbClr val="2A1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ADD02D-4E86-18B9-EC0D-5EFAF43C6BBB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612CB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6F27EC7-A1F5-878A-4E9C-42D9EE7F3B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2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33FDC-55EF-42E8-40A1-2BDB05C18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3829050"/>
            <a:ext cx="457200" cy="114300"/>
          </a:xfrm>
          <a:prstGeom prst="rect">
            <a:avLst/>
          </a:prstGeom>
          <a:solidFill>
            <a:srgbClr val="BEA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69" y="4229100"/>
            <a:ext cx="4800600" cy="8863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lang="en-US" sz="32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7BBD618F-8A85-084C-32A4-1A29A50E8E9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3829050"/>
            <a:ext cx="5715000" cy="23431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0">
                <a:solidFill>
                  <a:schemeClr val="tx2"/>
                </a:solidFill>
              </a:defRPr>
            </a:lvl1pPr>
            <a:lvl2pPr marL="228594" indent="-228594">
              <a:lnSpc>
                <a:spcPct val="100000"/>
              </a:lnSpc>
              <a:spcBef>
                <a:spcPts val="1200"/>
              </a:spcBef>
              <a:buClr>
                <a:srgbClr val="8E5CEF"/>
              </a:buClr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2pPr>
            <a:lvl3pPr marL="685783" indent="-228594">
              <a:lnSpc>
                <a:spcPct val="100000"/>
              </a:lnSpc>
              <a:spcBef>
                <a:spcPts val="600"/>
              </a:spcBef>
              <a:buClr>
                <a:srgbClr val="8E5CEF"/>
              </a:buClr>
              <a:buFont typeface="Arial" panose="020B0604020202020204" pitchFamily="34" charset="0"/>
              <a:buChar char="–"/>
              <a:defRPr sz="1200" b="0">
                <a:solidFill>
                  <a:schemeClr val="tx2"/>
                </a:solidFill>
              </a:defRPr>
            </a:lvl3pPr>
            <a:lvl4pPr marL="1600160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49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DA5B365-007E-1E32-CA95-9AA4910AA44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5600700"/>
            <a:ext cx="4800600" cy="62865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rgbClr val="BEAFFF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9219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0"/>
            <a:ext cx="1143000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22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0"/>
            <a:ext cx="1143000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857250"/>
            <a:ext cx="114300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4975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0"/>
            <a:ext cx="1143000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11430000" cy="4572000"/>
          </a:xfrm>
          <a:prstGeom prst="rect">
            <a:avLst/>
          </a:prstGeom>
        </p:spPr>
        <p:txBody>
          <a:bodyPr lIns="0" tIns="0" rIns="0" bIns="0"/>
          <a:lstStyle>
            <a:lvl1pPr marL="228594" indent="-228594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73" indent="-152396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349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490277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42900"/>
            <a:ext cx="1143000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486" y="857250"/>
            <a:ext cx="1142552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85486" y="1600200"/>
            <a:ext cx="11425529" cy="4572000"/>
          </a:xfrm>
          <a:prstGeom prst="rect">
            <a:avLst/>
          </a:prstGeom>
        </p:spPr>
        <p:txBody>
          <a:bodyPr lIns="0" tIns="0" rIns="0" bIns="0"/>
          <a:lstStyle>
            <a:lvl1pPr marL="228594" indent="-228594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73" indent="-152396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349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39436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0"/>
            <a:ext cx="1143000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32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81000" y="1600200"/>
            <a:ext cx="5486400" cy="457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2400">
                <a:solidFill>
                  <a:schemeClr val="bg2"/>
                </a:solidFill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</a:defRPr>
            </a:lvl2pPr>
            <a:lvl3pPr marL="1142971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400">
                <a:solidFill>
                  <a:schemeClr val="bg2"/>
                </a:solidFill>
              </a:defRPr>
            </a:lvl3pPr>
            <a:lvl4pPr marL="1600160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49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6324600" y="1600200"/>
            <a:ext cx="5486400" cy="457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2400">
                <a:solidFill>
                  <a:schemeClr val="bg2"/>
                </a:solidFill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</a:defRPr>
            </a:lvl2pPr>
            <a:lvl3pPr marL="1142971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400">
                <a:solidFill>
                  <a:schemeClr val="bg2"/>
                </a:solidFill>
              </a:defRPr>
            </a:lvl3pPr>
            <a:lvl4pPr marL="1600160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49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893673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0"/>
            <a:ext cx="1143000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32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1CEAD-C06E-4DD6-958D-A69C28387D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" y="1374370"/>
            <a:ext cx="5486400" cy="4797829"/>
          </a:xfrm>
          <a:prstGeom prst="rect">
            <a:avLst/>
          </a:prstGeom>
        </p:spPr>
        <p:txBody>
          <a:bodyPr lIns="0" tIns="0" rIns="0" bIns="91440"/>
          <a:lstStyle>
            <a:lvl1pPr marL="0" indent="0">
              <a:lnSpc>
                <a:spcPct val="100000"/>
              </a:lnSpc>
              <a:spcBef>
                <a:spcPts val="1800"/>
              </a:spcBef>
              <a:buNone/>
              <a:defRPr sz="2000" b="1" baseline="0">
                <a:solidFill>
                  <a:schemeClr val="bg1"/>
                </a:solidFill>
              </a:defRPr>
            </a:lvl1pPr>
            <a:lvl2pPr marL="230712" indent="-230712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1800">
                <a:solidFill>
                  <a:schemeClr val="bg2"/>
                </a:solidFill>
              </a:defRPr>
            </a:lvl2pPr>
            <a:lvl3pPr marL="685783" indent="-230712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3pPr>
            <a:lvl4pPr marL="1140855" indent="-224361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0C49344-5A94-4BB8-B1F8-EC9EB43874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4600" y="1374370"/>
            <a:ext cx="5486400" cy="4797829"/>
          </a:xfrm>
          <a:prstGeom prst="rect">
            <a:avLst/>
          </a:prstGeom>
        </p:spPr>
        <p:txBody>
          <a:bodyPr lIns="0" tIns="0" rIns="0" bIns="91440"/>
          <a:lstStyle>
            <a:lvl1pPr marL="0" indent="0">
              <a:lnSpc>
                <a:spcPct val="100000"/>
              </a:lnSpc>
              <a:spcBef>
                <a:spcPts val="1800"/>
              </a:spcBef>
              <a:buNone/>
              <a:defRPr sz="2000" b="1" baseline="0">
                <a:solidFill>
                  <a:schemeClr val="bg1"/>
                </a:solidFill>
              </a:defRPr>
            </a:lvl1pPr>
            <a:lvl2pPr marL="230712" indent="-230712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1800">
                <a:solidFill>
                  <a:schemeClr val="bg2"/>
                </a:solidFill>
              </a:defRPr>
            </a:lvl2pPr>
            <a:lvl3pPr marL="685783" indent="-230712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3pPr>
            <a:lvl4pPr marL="1140855" indent="-224361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59803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0"/>
            <a:ext cx="1143000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32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/>
          </p:nvPr>
        </p:nvSpPr>
        <p:spPr>
          <a:xfrm>
            <a:off x="381000" y="1371600"/>
            <a:ext cx="3526327" cy="4800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1">
                <a:solidFill>
                  <a:schemeClr val="bg1"/>
                </a:solidFill>
              </a:defRPr>
            </a:lvl1pPr>
            <a:lvl2pPr marL="228594" indent="-228594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2pPr>
            <a:lvl3pPr marL="685783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200">
                <a:solidFill>
                  <a:schemeClr val="bg2"/>
                </a:solidFill>
              </a:defRPr>
            </a:lvl3pPr>
            <a:lvl4pPr marL="1600160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49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3C9CA1AB-E8E8-4338-8BB5-4C9F95D389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32836" y="1371600"/>
            <a:ext cx="3526327" cy="4800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1">
                <a:solidFill>
                  <a:schemeClr val="bg1"/>
                </a:solidFill>
              </a:defRPr>
            </a:lvl1pPr>
            <a:lvl2pPr marL="228594" indent="-228594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2pPr>
            <a:lvl3pPr marL="685783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200">
                <a:solidFill>
                  <a:schemeClr val="bg2"/>
                </a:solidFill>
              </a:defRPr>
            </a:lvl3pPr>
            <a:lvl4pPr marL="1600160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49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B6586213-13AB-4801-9939-C1924B01D7D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84230" y="1371600"/>
            <a:ext cx="3526327" cy="4800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1">
                <a:solidFill>
                  <a:schemeClr val="bg1"/>
                </a:solidFill>
              </a:defRPr>
            </a:lvl1pPr>
            <a:lvl2pPr marL="228594" indent="-228594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2pPr>
            <a:lvl3pPr marL="685783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200">
                <a:solidFill>
                  <a:schemeClr val="bg2"/>
                </a:solidFill>
              </a:defRPr>
            </a:lvl3pPr>
            <a:lvl4pPr marL="1600160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49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6821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4343400"/>
            <a:ext cx="8027894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5F8FF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B0BFDB-C4BC-4E6F-8090-A00E82B41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30D4F-5FE4-4AA6-812B-A00AFC98112E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066799" y="349478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7449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21CDB-95CE-458B-A911-027A05894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57200"/>
            <a:ext cx="10515600" cy="395816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30390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log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0B410-C7E4-4036-89E5-3C58E91B2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57200"/>
            <a:ext cx="10515600" cy="395816"/>
          </a:xfrm>
          <a:prstGeom prst="rect">
            <a:avLst/>
          </a:prstGeo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5BC7EE9C-562A-4519-B67A-EB99114D5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210" name="Picture 209">
            <a:extLst>
              <a:ext uri="{FF2B5EF4-FFF2-40B4-BE49-F238E27FC236}">
                <a16:creationId xmlns:a16="http://schemas.microsoft.com/office/drawing/2014/main" id="{9F395D62-9AFB-429C-85A8-BAAB83043A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71" y="6172200"/>
            <a:ext cx="2743200" cy="35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50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3595503"/>
            <a:ext cx="4457700" cy="224369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5F8FF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B0BFDB-C4BC-4E6F-8090-A00E82B41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30D4F-5FE4-4AA6-812B-A00AFC98112E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066799" y="349478"/>
            <a:ext cx="37719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5893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01183"/>
            <a:ext cx="2286000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E5F8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100" y="400050"/>
            <a:ext cx="8343900" cy="58293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228594" indent="-228594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73" indent="-152396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349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2514600"/>
            <a:ext cx="2286000" cy="37147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80C7FB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8239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blue w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01183"/>
            <a:ext cx="2286000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E5F8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80C7FB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2514600"/>
            <a:ext cx="2286000" cy="37147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80C7FB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8FAF2F2-81F0-496C-EB9C-AD35CB4996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09900" y="0"/>
            <a:ext cx="9182100" cy="685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24971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2370DD2-DBFE-499C-8B5D-257216661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483" y="800100"/>
            <a:ext cx="3999017" cy="8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25C9EF-E3D6-4E9D-83B4-E16E0BAD9154}"/>
              </a:ext>
            </a:extLst>
          </p:cNvPr>
          <p:cNvSpPr>
            <a:spLocks noGrp="1" noChangeAspect="1"/>
          </p:cNvSpPr>
          <p:nvPr>
            <p:ph sz="quarter" idx="11"/>
          </p:nvPr>
        </p:nvSpPr>
        <p:spPr>
          <a:xfrm>
            <a:off x="4438650" y="2228850"/>
            <a:ext cx="3314700" cy="3314700"/>
          </a:xfrm>
          <a:prstGeom prst="rect">
            <a:avLst/>
          </a:prstGeom>
          <a:solidFill>
            <a:srgbClr val="E5F8FF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CC9ADC35-0177-4D0A-A2B4-6BE8CB97A65E}"/>
              </a:ext>
            </a:extLst>
          </p:cNvPr>
          <p:cNvSpPr>
            <a:spLocks noGrp="1" noChangeAspect="1"/>
          </p:cNvSpPr>
          <p:nvPr>
            <p:ph sz="quarter" idx="12"/>
          </p:nvPr>
        </p:nvSpPr>
        <p:spPr>
          <a:xfrm>
            <a:off x="552450" y="2228850"/>
            <a:ext cx="3314700" cy="3314700"/>
          </a:xfrm>
          <a:prstGeom prst="rect">
            <a:avLst/>
          </a:prstGeom>
          <a:solidFill>
            <a:srgbClr val="E5F8FF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887CCC8C-1CBB-4FA5-AC41-F8CE31E2C100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8324850" y="2228850"/>
            <a:ext cx="3314700" cy="3314700"/>
          </a:xfrm>
          <a:prstGeom prst="rect">
            <a:avLst/>
          </a:prstGeom>
          <a:solidFill>
            <a:srgbClr val="E5F8FF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E98A6F-4362-4A68-979C-B344868D9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94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95DA-6F2D-4DB9-A4B6-50D3D1C6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56" y="3438303"/>
            <a:ext cx="9201150" cy="26767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90000"/>
              </a:lnSpc>
              <a:defRPr sz="5400">
                <a:solidFill>
                  <a:srgbClr val="E5F8FF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87A85-65B5-4371-833A-AD6EFF69F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CBAE8D-A442-4706-952E-6CCFA561B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98556" y="2914650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23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79" y="6451744"/>
            <a:ext cx="1438656" cy="187024"/>
          </a:xfrm>
          <a:prstGeom prst="rect">
            <a:avLst/>
          </a:prstGeom>
        </p:spPr>
      </p:pic>
      <p:sp>
        <p:nvSpPr>
          <p:cNvPr id="7" name="fl" descr="                              Dell - Internal Use - Confidential&#10;"/>
          <p:cNvSpPr txBox="1"/>
          <p:nvPr userDrawn="1"/>
        </p:nvSpPr>
        <p:spPr>
          <a:xfrm>
            <a:off x="5381061" y="6701002"/>
            <a:ext cx="1429879" cy="831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ctr" defTabSz="121917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u="none" baseline="0" dirty="0">
                <a:solidFill>
                  <a:srgbClr val="808080"/>
                </a:solidFill>
                <a:latin typeface="Arial" panose="020B0604020202020204" pitchFamily="34" charset="0"/>
              </a:rPr>
              <a:t>Copyright © Dell Inc. All Rights Reserved.</a:t>
            </a:r>
          </a:p>
        </p:txBody>
      </p:sp>
      <p:sp>
        <p:nvSpPr>
          <p:cNvPr id="6" name="TextBox 19"/>
          <p:cNvSpPr txBox="1"/>
          <p:nvPr userDrawn="1"/>
        </p:nvSpPr>
        <p:spPr>
          <a:xfrm>
            <a:off x="5120251" y="6702028"/>
            <a:ext cx="94577" cy="83100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00" b="0" kern="1200" smtClean="0">
                <a:solidFill>
                  <a:srgbClr val="808080"/>
                </a:solidFill>
                <a:latin typeface="Arial" panose="020B0604020202020204" pitchFamily="34" charset="0"/>
                <a:ea typeface="+mn-ea"/>
                <a:cs typeface="+mn-cs"/>
              </a:rPr>
              <a:pPr algn="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00" b="0" kern="1200" dirty="0" err="1">
              <a:solidFill>
                <a:srgbClr val="80808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AAD52492-B32C-4F5C-93C4-B867BDF3FDDD}"/>
              </a:ext>
            </a:extLst>
          </p:cNvPr>
          <p:cNvSpPr txBox="1"/>
          <p:nvPr userDrawn="1"/>
        </p:nvSpPr>
        <p:spPr>
          <a:xfrm>
            <a:off x="0" y="6645502"/>
            <a:ext cx="1580011" cy="1435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933">
                <a:solidFill>
                  <a:srgbClr val="7F7F7F"/>
                </a:solidFill>
                <a:latin typeface="Calibri" panose="020F0502020204030204" pitchFamily="34" charset="0"/>
              </a:rPr>
              <a:t>Internal Use - Confidential</a:t>
            </a:r>
            <a:endParaRPr lang="en-US" sz="933" dirty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71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52" r:id="rId2"/>
    <p:sldLayoutId id="2147483731" r:id="rId3"/>
    <p:sldLayoutId id="2147483689" r:id="rId4"/>
    <p:sldLayoutId id="2147483753" r:id="rId5"/>
    <p:sldLayoutId id="2147483735" r:id="rId6"/>
    <p:sldLayoutId id="2147483757" r:id="rId7"/>
    <p:sldLayoutId id="2147483739" r:id="rId8"/>
    <p:sldLayoutId id="2147483747" r:id="rId9"/>
    <p:sldLayoutId id="2147483715" r:id="rId10"/>
    <p:sldLayoutId id="2147483761" r:id="rId11"/>
    <p:sldLayoutId id="2147483732" r:id="rId12"/>
    <p:sldLayoutId id="2147483754" r:id="rId13"/>
    <p:sldLayoutId id="2147483736" r:id="rId14"/>
    <p:sldLayoutId id="2147483758" r:id="rId15"/>
    <p:sldLayoutId id="2147483744" r:id="rId16"/>
    <p:sldLayoutId id="2147483748" r:id="rId17"/>
    <p:sldLayoutId id="2147483763" r:id="rId18"/>
    <p:sldLayoutId id="2147483733" r:id="rId19"/>
    <p:sldLayoutId id="2147483755" r:id="rId20"/>
    <p:sldLayoutId id="2147483737" r:id="rId21"/>
    <p:sldLayoutId id="2147483759" r:id="rId22"/>
    <p:sldLayoutId id="2147483745" r:id="rId23"/>
    <p:sldLayoutId id="2147483749" r:id="rId24"/>
    <p:sldLayoutId id="2147483764" r:id="rId25"/>
    <p:sldLayoutId id="2147483734" r:id="rId26"/>
    <p:sldLayoutId id="2147483756" r:id="rId27"/>
    <p:sldLayoutId id="2147483738" r:id="rId28"/>
    <p:sldLayoutId id="2147483760" r:id="rId29"/>
    <p:sldLayoutId id="2147483746" r:id="rId30"/>
    <p:sldLayoutId id="2147483750" r:id="rId31"/>
    <p:sldLayoutId id="2147483765" r:id="rId32"/>
    <p:sldLayoutId id="2147483662" r:id="rId33"/>
    <p:sldLayoutId id="2147483673" r:id="rId34"/>
    <p:sldLayoutId id="2147483672" r:id="rId35"/>
    <p:sldLayoutId id="2147483713" r:id="rId36"/>
    <p:sldLayoutId id="2147483724" r:id="rId37"/>
    <p:sldLayoutId id="2147483725" r:id="rId38"/>
    <p:sldLayoutId id="2147483726" r:id="rId39"/>
    <p:sldLayoutId id="2147483667" r:id="rId40"/>
    <p:sldLayoutId id="2147483729" r:id="rId4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pos="74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dellhpc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ellhpc.org/event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dellhpc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dellhpc.org" TargetMode="Externa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nl.gov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bl.gov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051047"/>
            <a:ext cx="11430000" cy="1495794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Dell Technologies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HPC Community Online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204926"/>
            <a:ext cx="7971108" cy="976674"/>
          </a:xfrm>
        </p:spPr>
        <p:txBody>
          <a:bodyPr lIns="0" tIns="0" rIns="0" bIns="0" anchor="t"/>
          <a:lstStyle/>
          <a:p>
            <a:r>
              <a:rPr lang="en-US" dirty="0"/>
              <a:t>Jeff Kirk</a:t>
            </a:r>
          </a:p>
          <a:p>
            <a:r>
              <a:rPr lang="en-US" dirty="0"/>
              <a:t>Senior Distinguished Engineer, ISG CTIO</a:t>
            </a:r>
          </a:p>
          <a:p>
            <a:r>
              <a:rPr lang="en-US" dirty="0">
                <a:latin typeface="Arial"/>
                <a:cs typeface="Arial"/>
              </a:rPr>
              <a:t>28 June 2023</a:t>
            </a:r>
          </a:p>
        </p:txBody>
      </p:sp>
    </p:spTree>
    <p:extLst>
      <p:ext uri="{BB962C8B-B14F-4D97-AF65-F5344CB8AC3E}">
        <p14:creationId xmlns:p14="http://schemas.microsoft.com/office/powerpoint/2010/main" val="293200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4FD1B-DDC8-4AF9-9F37-AF0301E0A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Events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E2BBFFC-B6E8-4CA3-B6FB-897670BA7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latin typeface="Arial" panose="020B060402020202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DEBB92C-4E36-02E8-CE97-DBF3D9E518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222064"/>
              </p:ext>
            </p:extLst>
          </p:nvPr>
        </p:nvGraphicFramePr>
        <p:xfrm>
          <a:off x="785312" y="1447800"/>
          <a:ext cx="10621375" cy="275083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71599">
                  <a:extLst>
                    <a:ext uri="{9D8B030D-6E8A-4147-A177-3AD203B41FA5}">
                      <a16:colId xmlns:a16="http://schemas.microsoft.com/office/drawing/2014/main" val="3845776757"/>
                    </a:ext>
                  </a:extLst>
                </a:gridCol>
                <a:gridCol w="5292490">
                  <a:extLst>
                    <a:ext uri="{9D8B030D-6E8A-4147-A177-3AD203B41FA5}">
                      <a16:colId xmlns:a16="http://schemas.microsoft.com/office/drawing/2014/main" val="3583860072"/>
                    </a:ext>
                  </a:extLst>
                </a:gridCol>
                <a:gridCol w="3957286">
                  <a:extLst>
                    <a:ext uri="{9D8B030D-6E8A-4147-A177-3AD203B41FA5}">
                      <a16:colId xmlns:a16="http://schemas.microsoft.com/office/drawing/2014/main" val="3998295407"/>
                    </a:ext>
                  </a:extLst>
                </a:gridCol>
              </a:tblGrid>
              <a:tr h="365185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Topic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Presenter(s)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09869"/>
                  </a:ext>
                </a:extLst>
              </a:tr>
              <a:tr h="365185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2"/>
                          </a:solidFill>
                        </a:rPr>
                        <a:t>June 28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2"/>
                          </a:solidFill>
                        </a:rPr>
                        <a:t>How HPC Enable Modeling Climate Change 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2"/>
                          </a:solidFill>
                        </a:rPr>
                        <a:t>Rao </a:t>
                      </a:r>
                      <a:r>
                        <a:rPr lang="en-US" sz="1400" b="0" dirty="0" err="1">
                          <a:solidFill>
                            <a:schemeClr val="bg2"/>
                          </a:solidFill>
                        </a:rPr>
                        <a:t>Kotamarthi</a:t>
                      </a:r>
                      <a:r>
                        <a:rPr lang="en-US" sz="1400" b="0" dirty="0">
                          <a:solidFill>
                            <a:schemeClr val="bg2"/>
                          </a:solidFill>
                        </a:rPr>
                        <a:t>, Argonne</a:t>
                      </a:r>
                      <a:endParaRPr lang="en-US" sz="1400" b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849154"/>
                  </a:ext>
                </a:extLst>
              </a:tr>
              <a:tr h="365185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2"/>
                          </a:solidFill>
                        </a:rPr>
                        <a:t>July 5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No meeting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504633"/>
                  </a:ext>
                </a:extLst>
              </a:tr>
              <a:tr h="365185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2"/>
                          </a:solidFill>
                        </a:rPr>
                        <a:t>July 12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2"/>
                          </a:solidFill>
                        </a:rPr>
                        <a:t>Severe Weather Impacts of Climate Change 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2"/>
                          </a:solidFill>
                        </a:rPr>
                        <a:t>Michael </a:t>
                      </a:r>
                      <a:r>
                        <a:rPr lang="en-US" sz="1400" b="0" dirty="0" err="1">
                          <a:solidFill>
                            <a:schemeClr val="bg2"/>
                          </a:solidFill>
                        </a:rPr>
                        <a:t>Wehner</a:t>
                      </a:r>
                      <a:r>
                        <a:rPr lang="en-US" sz="1400" b="0" dirty="0">
                          <a:solidFill>
                            <a:schemeClr val="bg2"/>
                          </a:solidFill>
                        </a:rPr>
                        <a:t>, LBNL</a:t>
                      </a:r>
                      <a:endParaRPr lang="en-US" sz="1400" b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521316"/>
                  </a:ext>
                </a:extLst>
              </a:tr>
              <a:tr h="365185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2"/>
                          </a:solidFill>
                        </a:rPr>
                        <a:t>July 19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2"/>
                          </a:solidFill>
                        </a:rPr>
                        <a:t>HPC for Generative AI 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2"/>
                          </a:solidFill>
                        </a:rPr>
                        <a:t>John Lockman, Ben </a:t>
                      </a:r>
                      <a:r>
                        <a:rPr lang="en-US" sz="1400" b="0" dirty="0" err="1">
                          <a:solidFill>
                            <a:schemeClr val="bg2"/>
                          </a:solidFill>
                        </a:rPr>
                        <a:t>Fauber</a:t>
                      </a:r>
                      <a:r>
                        <a:rPr lang="en-US" sz="1400" b="0" dirty="0">
                          <a:solidFill>
                            <a:schemeClr val="bg2"/>
                          </a:solidFill>
                        </a:rPr>
                        <a:t>, Justin King</a:t>
                      </a:r>
                      <a:endParaRPr lang="en-US" sz="1400" b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490069"/>
                  </a:ext>
                </a:extLst>
              </a:tr>
              <a:tr h="365185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2"/>
                          </a:solidFill>
                        </a:rPr>
                        <a:t>July 26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2"/>
                          </a:solidFill>
                        </a:rPr>
                        <a:t>Dell CTO Perspective: Optical is the Future of HPC 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2"/>
                          </a:solidFill>
                        </a:rPr>
                        <a:t>Jeff Kirk, Dell Technologies</a:t>
                      </a:r>
                      <a:endParaRPr lang="en-US" sz="1400" b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650624"/>
                  </a:ext>
                </a:extLst>
              </a:tr>
              <a:tr h="55972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</a:rPr>
                        <a:t>August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No weekly events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346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315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">
            <a:extLst>
              <a:ext uri="{FF2B5EF4-FFF2-40B4-BE49-F238E27FC236}">
                <a16:creationId xmlns:a16="http://schemas.microsoft.com/office/drawing/2014/main" id="{5883217B-23FC-0140-BA95-A2AF259FD2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1" r="2339"/>
          <a:stretch/>
        </p:blipFill>
        <p:spPr bwMode="auto">
          <a:xfrm flipH="1">
            <a:off x="3125558" y="3429000"/>
            <a:ext cx="1623733" cy="151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220829-E2AD-405C-B664-72634A3F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11430000" cy="443198"/>
          </a:xfrm>
        </p:spPr>
        <p:txBody>
          <a:bodyPr/>
          <a:lstStyle/>
          <a:p>
            <a:pPr algn="ctr"/>
            <a:r>
              <a:rPr lang="en-US" dirty="0"/>
              <a:t>The Dell Technologies HPC Community Team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9DC0-5F5A-467D-96A0-0F80928760C2}"/>
              </a:ext>
            </a:extLst>
          </p:cNvPr>
          <p:cNvSpPr txBox="1"/>
          <p:nvPr/>
        </p:nvSpPr>
        <p:spPr>
          <a:xfrm>
            <a:off x="499776" y="2694226"/>
            <a:ext cx="266471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/>
              <a:t>Karl Cain</a:t>
            </a:r>
            <a:br>
              <a:rPr lang="en-US" sz="1600" dirty="0"/>
            </a:br>
            <a:r>
              <a:rPr lang="en-US" sz="1600" dirty="0"/>
              <a:t>Co-Director</a:t>
            </a:r>
            <a:endParaRPr lang="en-US" sz="1600" b="1" dirty="0"/>
          </a:p>
        </p:txBody>
      </p:sp>
      <p:pic>
        <p:nvPicPr>
          <p:cNvPr id="9" name="Picture 4" descr="Picture">
            <a:extLst>
              <a:ext uri="{FF2B5EF4-FFF2-40B4-BE49-F238E27FC236}">
                <a16:creationId xmlns:a16="http://schemas.microsoft.com/office/drawing/2014/main" id="{1F45A766-B881-FA4F-94DA-A891C41B6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8592" y="3429679"/>
            <a:ext cx="1520712" cy="152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0DDF5E-A836-7E41-8776-450A97530363}"/>
              </a:ext>
            </a:extLst>
          </p:cNvPr>
          <p:cNvSpPr txBox="1"/>
          <p:nvPr/>
        </p:nvSpPr>
        <p:spPr>
          <a:xfrm>
            <a:off x="2783932" y="5056791"/>
            <a:ext cx="230928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/>
              <a:t>Mary Garza</a:t>
            </a:r>
            <a:br>
              <a:rPr lang="en-US" sz="1600" dirty="0"/>
            </a:br>
            <a:r>
              <a:rPr lang="en-US" sz="1600" dirty="0"/>
              <a:t>UX &amp; Web</a:t>
            </a:r>
            <a:endParaRPr lang="en-US" sz="16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0E7448-7CC9-AF4A-ADB0-535F4785F83B}"/>
              </a:ext>
            </a:extLst>
          </p:cNvPr>
          <p:cNvSpPr txBox="1"/>
          <p:nvPr/>
        </p:nvSpPr>
        <p:spPr>
          <a:xfrm>
            <a:off x="742234" y="5059821"/>
            <a:ext cx="230928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/>
              <a:t>Delanie Majors</a:t>
            </a:r>
            <a:br>
              <a:rPr lang="en-US" sz="1600" b="1" dirty="0"/>
            </a:br>
            <a:r>
              <a:rPr lang="en-US" sz="1600" dirty="0"/>
              <a:t>Communications</a:t>
            </a:r>
            <a:endParaRPr lang="en-US" sz="1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B92EC2-8AD3-BF4D-A1DC-837B644BC0D6}"/>
              </a:ext>
            </a:extLst>
          </p:cNvPr>
          <p:cNvSpPr txBox="1"/>
          <p:nvPr/>
        </p:nvSpPr>
        <p:spPr>
          <a:xfrm>
            <a:off x="2008187" y="5775936"/>
            <a:ext cx="8005910" cy="5746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867" dirty="0"/>
              <a:t>We’re here to help make this Community strong! Questions or suggestions?</a:t>
            </a:r>
          </a:p>
          <a:p>
            <a:pPr algn="ctr"/>
            <a:r>
              <a:rPr lang="en-US" sz="1867" dirty="0"/>
              <a:t>Send email to </a:t>
            </a:r>
            <a:r>
              <a:rPr lang="en-US" sz="1867" b="1" dirty="0">
                <a:solidFill>
                  <a:schemeClr val="bg1"/>
                </a:solidFill>
              </a:rPr>
              <a:t>info@dellhpc.org</a:t>
            </a:r>
            <a:endParaRPr lang="en-US" sz="1867" dirty="0"/>
          </a:p>
        </p:txBody>
      </p:sp>
      <p:pic>
        <p:nvPicPr>
          <p:cNvPr id="3074" name="Picture 2" descr="Picture">
            <a:extLst>
              <a:ext uri="{FF2B5EF4-FFF2-40B4-BE49-F238E27FC236}">
                <a16:creationId xmlns:a16="http://schemas.microsoft.com/office/drawing/2014/main" id="{FC71F70E-3426-4DB4-9D2A-9D232EA42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56" y="1106506"/>
            <a:ext cx="1475434" cy="147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D6991F-A508-45B6-8EAB-D8C4DA5A3551}"/>
              </a:ext>
            </a:extLst>
          </p:cNvPr>
          <p:cNvSpPr txBox="1"/>
          <p:nvPr/>
        </p:nvSpPr>
        <p:spPr>
          <a:xfrm>
            <a:off x="2618279" y="2694225"/>
            <a:ext cx="263829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/>
              <a:t>Armando Acosta</a:t>
            </a:r>
            <a:br>
              <a:rPr lang="en-US" sz="1600" dirty="0"/>
            </a:br>
            <a:r>
              <a:rPr lang="en-US" sz="1600" dirty="0"/>
              <a:t>Co-Director</a:t>
            </a:r>
            <a:endParaRPr lang="en-US" sz="1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A326A3-4CB5-B61B-2731-B411AB149A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483" y="3429000"/>
            <a:ext cx="1488013" cy="151567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38938D-CA6C-790C-CF27-ED7642B5B80B}"/>
              </a:ext>
            </a:extLst>
          </p:cNvPr>
          <p:cNvSpPr txBox="1"/>
          <p:nvPr/>
        </p:nvSpPr>
        <p:spPr>
          <a:xfrm>
            <a:off x="6998343" y="5056791"/>
            <a:ext cx="263829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/>
              <a:t>Ken Gudenrath</a:t>
            </a:r>
            <a:br>
              <a:rPr lang="en-US" sz="1600" dirty="0"/>
            </a:br>
            <a:r>
              <a:rPr lang="en-US" sz="1600" dirty="0"/>
              <a:t>Reports, NDAs</a:t>
            </a:r>
            <a:endParaRPr lang="en-US" sz="1600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B41E746-3636-1967-103D-29E1DCCC2E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9643" y="1102449"/>
            <a:ext cx="1495565" cy="14906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1084D46-907A-BD5A-1B18-F0CDF8F4FA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0786" y="3425223"/>
            <a:ext cx="1520713" cy="151944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CE10370-6478-6B21-86A8-85FFFB43C2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3361" y="1112898"/>
            <a:ext cx="1495565" cy="1495565"/>
          </a:xfrm>
          <a:prstGeom prst="rect">
            <a:avLst/>
          </a:prstGeom>
        </p:spPr>
      </p:pic>
      <p:pic>
        <p:nvPicPr>
          <p:cNvPr id="1026" name="Picture 2" descr="Image result for Onur Celebioglu">
            <a:extLst>
              <a:ext uri="{FF2B5EF4-FFF2-40B4-BE49-F238E27FC236}">
                <a16:creationId xmlns:a16="http://schemas.microsoft.com/office/drawing/2014/main" id="{95DFE1CE-9BDD-2F51-66EE-8A15F0998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805" y="1112898"/>
            <a:ext cx="1509116" cy="150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4C3E9C9-4477-B50E-8DAE-B3119DF2E3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29800" y="1102449"/>
            <a:ext cx="1509116" cy="1509116"/>
          </a:xfrm>
          <a:prstGeom prst="rect">
            <a:avLst/>
          </a:prstGeom>
        </p:spPr>
      </p:pic>
      <p:pic>
        <p:nvPicPr>
          <p:cNvPr id="1028" name="Picture 4" descr="Profile photo of David Neville">
            <a:extLst>
              <a:ext uri="{FF2B5EF4-FFF2-40B4-BE49-F238E27FC236}">
                <a16:creationId xmlns:a16="http://schemas.microsoft.com/office/drawing/2014/main" id="{982878A1-55DB-B402-85C0-C022BA4C8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481" y="3429000"/>
            <a:ext cx="1475435" cy="151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28B20C9-9B97-D148-1C2A-B3F12EF5FA9D}"/>
              </a:ext>
            </a:extLst>
          </p:cNvPr>
          <p:cNvSpPr txBox="1"/>
          <p:nvPr/>
        </p:nvSpPr>
        <p:spPr>
          <a:xfrm>
            <a:off x="4685208" y="2694224"/>
            <a:ext cx="263829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/>
              <a:t>Garima Kochhar</a:t>
            </a:r>
            <a:br>
              <a:rPr lang="en-US" sz="1600" dirty="0"/>
            </a:br>
            <a:r>
              <a:rPr lang="en-US" sz="1600" dirty="0"/>
              <a:t>HPC CTIO</a:t>
            </a:r>
            <a:endParaRPr lang="en-US" sz="16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AD0BCE-6046-6C1C-B549-6ACC8E87AE0A}"/>
              </a:ext>
            </a:extLst>
          </p:cNvPr>
          <p:cNvSpPr txBox="1"/>
          <p:nvPr/>
        </p:nvSpPr>
        <p:spPr>
          <a:xfrm>
            <a:off x="6975215" y="2694224"/>
            <a:ext cx="263829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 err="1"/>
              <a:t>Onur</a:t>
            </a:r>
            <a:r>
              <a:rPr lang="en-US" sz="1600" b="1" dirty="0"/>
              <a:t> </a:t>
            </a:r>
            <a:r>
              <a:rPr lang="en-US" sz="1600" b="1" dirty="0" err="1"/>
              <a:t>Celebioglu</a:t>
            </a:r>
            <a:br>
              <a:rPr lang="en-US" sz="1600" dirty="0"/>
            </a:br>
            <a:r>
              <a:rPr lang="en-US" sz="1600" dirty="0"/>
              <a:t>HPC CTIO</a:t>
            </a:r>
            <a:endParaRPr lang="en-US" sz="16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996F59-3976-3D6A-9305-E44BDB3CE3AB}"/>
              </a:ext>
            </a:extLst>
          </p:cNvPr>
          <p:cNvSpPr txBox="1"/>
          <p:nvPr/>
        </p:nvSpPr>
        <p:spPr>
          <a:xfrm>
            <a:off x="9282052" y="2694224"/>
            <a:ext cx="263829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/>
              <a:t>Kami </a:t>
            </a:r>
            <a:r>
              <a:rPr lang="en-US" sz="1600" b="1" dirty="0" err="1"/>
              <a:t>Periman</a:t>
            </a:r>
            <a:br>
              <a:rPr lang="en-US" sz="1600" dirty="0"/>
            </a:br>
            <a:r>
              <a:rPr lang="en-US" sz="1600" dirty="0"/>
              <a:t>HPC PM</a:t>
            </a:r>
            <a:endParaRPr lang="en-US" sz="16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BC08F4-4BEA-6077-8F36-5B3EC41EC202}"/>
              </a:ext>
            </a:extLst>
          </p:cNvPr>
          <p:cNvSpPr txBox="1"/>
          <p:nvPr/>
        </p:nvSpPr>
        <p:spPr>
          <a:xfrm>
            <a:off x="4691996" y="5059821"/>
            <a:ext cx="263829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/>
              <a:t>Jeff Kirk</a:t>
            </a:r>
            <a:br>
              <a:rPr lang="en-US" sz="1600" dirty="0"/>
            </a:br>
            <a:r>
              <a:rPr lang="en-US" sz="1600" dirty="0"/>
              <a:t>HPC CTIO</a:t>
            </a:r>
            <a:endParaRPr lang="en-US" sz="16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EAC899-FED3-2E5B-6211-6CC573CF104A}"/>
              </a:ext>
            </a:extLst>
          </p:cNvPr>
          <p:cNvSpPr txBox="1"/>
          <p:nvPr/>
        </p:nvSpPr>
        <p:spPr>
          <a:xfrm>
            <a:off x="9429714" y="5056791"/>
            <a:ext cx="230928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/>
              <a:t>David Neville</a:t>
            </a:r>
            <a:br>
              <a:rPr lang="en-US" sz="1600" dirty="0"/>
            </a:br>
            <a:r>
              <a:rPr lang="en-US" sz="1600" dirty="0"/>
              <a:t>Programming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523612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4F694-F843-4EFB-B4D1-DFF3CF31B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0"/>
            <a:ext cx="8027894" cy="1495794"/>
          </a:xfrm>
        </p:spPr>
        <p:txBody>
          <a:bodyPr wrap="square" anchor="b">
            <a:normAutofit/>
          </a:bodyPr>
          <a:lstStyle/>
          <a:p>
            <a:r>
              <a:rPr lang="en-US" sz="3800"/>
              <a:t>Thank you for being part of the</a:t>
            </a:r>
            <a:br>
              <a:rPr lang="en-US" sz="3800"/>
            </a:br>
            <a:r>
              <a:rPr lang="en-US" sz="3800"/>
              <a:t>Dell Technologies HPC Community!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7976FBF-8223-2723-9D07-78CC0464A1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799" y="349478"/>
            <a:ext cx="7315201" cy="21544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2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7346A-8BC1-4448-B456-079573FAD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the Dell Technologies HPC Community?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5A243CC-246B-4C0A-9D46-84634F2534D3}"/>
              </a:ext>
            </a:extLst>
          </p:cNvPr>
          <p:cNvSpPr/>
          <p:nvPr/>
        </p:nvSpPr>
        <p:spPr>
          <a:xfrm>
            <a:off x="3810738" y="1477515"/>
            <a:ext cx="3040041" cy="2971113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90F939-30E3-4CC3-B1F2-E9FEF9772364}"/>
              </a:ext>
            </a:extLst>
          </p:cNvPr>
          <p:cNvSpPr txBox="1"/>
          <p:nvPr/>
        </p:nvSpPr>
        <p:spPr>
          <a:xfrm>
            <a:off x="1503493" y="896064"/>
            <a:ext cx="918501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 i="1" dirty="0"/>
              <a:t>A </a:t>
            </a:r>
            <a:r>
              <a:rPr lang="en-US" sz="2400" b="1" i="1" u="sng" dirty="0"/>
              <a:t>community of practice</a:t>
            </a:r>
            <a:r>
              <a:rPr lang="en-US" sz="2400" b="1" i="1" dirty="0"/>
              <a:t> that shares / exchanges information...</a:t>
            </a:r>
            <a:endParaRPr lang="en-US" sz="24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FA1497-6286-4F80-A4E3-6A8C7198A226}"/>
              </a:ext>
            </a:extLst>
          </p:cNvPr>
          <p:cNvSpPr/>
          <p:nvPr/>
        </p:nvSpPr>
        <p:spPr>
          <a:xfrm>
            <a:off x="5410151" y="1477515"/>
            <a:ext cx="3040041" cy="2971113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D556481-8637-42DF-9E13-7DF08CFC9DC5}"/>
              </a:ext>
            </a:extLst>
          </p:cNvPr>
          <p:cNvSpPr/>
          <p:nvPr/>
        </p:nvSpPr>
        <p:spPr>
          <a:xfrm>
            <a:off x="4620801" y="2910318"/>
            <a:ext cx="3040041" cy="2971113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48E163-29FB-46E4-91C7-7BD9008B41DF}"/>
              </a:ext>
            </a:extLst>
          </p:cNvPr>
          <p:cNvSpPr txBox="1"/>
          <p:nvPr/>
        </p:nvSpPr>
        <p:spPr>
          <a:xfrm>
            <a:off x="4336232" y="2480994"/>
            <a:ext cx="76914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/>
              <a:t>Dell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C572C3-8241-4DD3-AC13-D3EAC7F1DC6B}"/>
              </a:ext>
            </a:extLst>
          </p:cNvPr>
          <p:cNvSpPr txBox="1"/>
          <p:nvPr/>
        </p:nvSpPr>
        <p:spPr>
          <a:xfrm>
            <a:off x="7040602" y="2480995"/>
            <a:ext cx="12426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/>
              <a:t>Partners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8DB19A-E5B1-45B0-9592-8EE39804A8DC}"/>
              </a:ext>
            </a:extLst>
          </p:cNvPr>
          <p:cNvSpPr txBox="1"/>
          <p:nvPr/>
        </p:nvSpPr>
        <p:spPr>
          <a:xfrm>
            <a:off x="5382532" y="4955883"/>
            <a:ext cx="164721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/>
              <a:t>Customers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DE3761-0E37-4CFB-B496-355CB9DAFF2A}"/>
              </a:ext>
            </a:extLst>
          </p:cNvPr>
          <p:cNvSpPr txBox="1"/>
          <p:nvPr/>
        </p:nvSpPr>
        <p:spPr>
          <a:xfrm>
            <a:off x="5274136" y="2922824"/>
            <a:ext cx="1743108" cy="574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867" b="1" dirty="0">
                <a:solidFill>
                  <a:schemeClr val="bg1"/>
                </a:solidFill>
              </a:rPr>
              <a:t>HPC</a:t>
            </a:r>
            <a:br>
              <a:rPr lang="en-US" sz="1867" b="1" dirty="0">
                <a:solidFill>
                  <a:schemeClr val="bg1"/>
                </a:solidFill>
              </a:rPr>
            </a:br>
            <a:r>
              <a:rPr lang="en-US" sz="1867" b="1" dirty="0">
                <a:solidFill>
                  <a:schemeClr val="bg1"/>
                </a:solidFill>
              </a:rPr>
              <a:t>Community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D70B15D-8514-48D8-9240-CA444DCAAECC}"/>
              </a:ext>
            </a:extLst>
          </p:cNvPr>
          <p:cNvSpPr/>
          <p:nvPr/>
        </p:nvSpPr>
        <p:spPr>
          <a:xfrm>
            <a:off x="1914799" y="1392878"/>
            <a:ext cx="8315569" cy="4551676"/>
          </a:xfrm>
          <a:prstGeom prst="roundRect">
            <a:avLst/>
          </a:prstGeom>
          <a:noFill/>
          <a:ln w="12700"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34B83B-9C9C-43F4-BF41-C1D834C0574E}"/>
              </a:ext>
            </a:extLst>
          </p:cNvPr>
          <p:cNvSpPr txBox="1"/>
          <p:nvPr/>
        </p:nvSpPr>
        <p:spPr>
          <a:xfrm>
            <a:off x="8486626" y="1792364"/>
            <a:ext cx="1735472" cy="574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867" dirty="0"/>
              <a:t>Potential Partners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033D1F-7BCE-4B4C-9353-D4F4580AE55E}"/>
              </a:ext>
            </a:extLst>
          </p:cNvPr>
          <p:cNvSpPr txBox="1"/>
          <p:nvPr/>
        </p:nvSpPr>
        <p:spPr>
          <a:xfrm>
            <a:off x="8368801" y="5037893"/>
            <a:ext cx="1966088" cy="574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867" dirty="0"/>
              <a:t>Potential Customers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907969-CF46-4E53-9711-FC81259ADA7F}"/>
              </a:ext>
            </a:extLst>
          </p:cNvPr>
          <p:cNvSpPr txBox="1"/>
          <p:nvPr/>
        </p:nvSpPr>
        <p:spPr>
          <a:xfrm>
            <a:off x="2229679" y="1772495"/>
            <a:ext cx="1541991" cy="574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867" dirty="0"/>
              <a:t>HPC Analysts, Media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816CB7-8BFB-4B63-92D0-B9D2D5D14FC1}"/>
              </a:ext>
            </a:extLst>
          </p:cNvPr>
          <p:cNvSpPr txBox="1"/>
          <p:nvPr/>
        </p:nvSpPr>
        <p:spPr>
          <a:xfrm>
            <a:off x="1943365" y="5093163"/>
            <a:ext cx="2114617" cy="574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867" dirty="0"/>
              <a:t>Public w/ HPC interest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8BB4CC-2D24-4613-B7DC-3D34285DA94F}"/>
              </a:ext>
            </a:extLst>
          </p:cNvPr>
          <p:cNvSpPr txBox="1"/>
          <p:nvPr/>
        </p:nvSpPr>
        <p:spPr>
          <a:xfrm>
            <a:off x="1165791" y="6037996"/>
            <a:ext cx="981358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 i="1" dirty="0">
                <a:latin typeface="Arial"/>
                <a:cs typeface="Arial"/>
              </a:rPr>
              <a:t>to advance and accelerate HPC solutions development and impact!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335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/>
      <p:bldP spid="8" grpId="0"/>
      <p:bldP spid="9" grpId="0"/>
      <p:bldP spid="11" grpId="0" animBg="1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366EF-9EDC-6C94-D928-1D1459A57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801183"/>
            <a:ext cx="2286000" cy="1329595"/>
          </a:xfrm>
        </p:spPr>
        <p:txBody>
          <a:bodyPr wrap="square">
            <a:normAutofit/>
          </a:bodyPr>
          <a:lstStyle/>
          <a:p>
            <a:r>
              <a:rPr lang="en-US" dirty="0"/>
              <a:t>Dell HPC Community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DA072-E25E-F0D1-B8CC-98E1464BE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100" y="400050"/>
            <a:ext cx="8343900" cy="58293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HPC Community Advisory Board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Still seeking a couple more interested thought leaders to join our Board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Interested, email: </a:t>
            </a:r>
            <a:r>
              <a:rPr lang="en-US" sz="2000" dirty="0">
                <a:hlinkClick r:id="rId3"/>
              </a:rPr>
              <a:t>info@dellhpc.org</a:t>
            </a: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b="1" dirty="0"/>
              <a:t>Exciting Fall Schedule in Planning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8" name="Subtitle 3">
            <a:extLst>
              <a:ext uri="{FF2B5EF4-FFF2-40B4-BE49-F238E27FC236}">
                <a16:creationId xmlns:a16="http://schemas.microsoft.com/office/drawing/2014/main" id="{63E863D4-27AC-8072-8760-A4C1D865D3D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2514600"/>
            <a:ext cx="2286000" cy="37147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95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9970-5BA6-4E81-A9F4-4709535F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2900"/>
            <a:ext cx="11430000" cy="443198"/>
          </a:xfrm>
        </p:spPr>
        <p:txBody>
          <a:bodyPr wrap="square">
            <a:normAutofit/>
          </a:bodyPr>
          <a:lstStyle/>
          <a:p>
            <a:r>
              <a:rPr lang="en-US" dirty="0"/>
              <a:t>Weekly Event Reminders</a:t>
            </a:r>
            <a:endParaRPr lang="en-US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17F27-EA82-4BC2-A6A3-956F17C563E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600200"/>
            <a:ext cx="54864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All Weekly Online Events </a:t>
            </a:r>
            <a:r>
              <a:rPr lang="en-US" i="1"/>
              <a:t>are</a:t>
            </a:r>
            <a:r>
              <a:rPr lang="en-US" b="1" i="1"/>
              <a:t> Recorded and Posted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Click on </a:t>
            </a:r>
            <a:r>
              <a:rPr lang="en-US" sz="2400" b="1"/>
              <a:t>Events</a:t>
            </a:r>
            <a:r>
              <a:rPr lang="en-US" sz="2400"/>
              <a:t> menu, then the </a:t>
            </a:r>
            <a:r>
              <a:rPr lang="en-US" sz="2400" b="1"/>
              <a:t>“Past” </a:t>
            </a:r>
            <a:r>
              <a:rPr lang="en-US" sz="2400"/>
              <a:t>button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Weekly event recordings posted by next day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Slides are also posted, for most presentation-format events</a:t>
            </a:r>
          </a:p>
          <a:p>
            <a:pPr marL="457189" lvl="1" indent="0">
              <a:lnSpc>
                <a:spcPct val="90000"/>
              </a:lnSpc>
              <a:buNone/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b="1"/>
              <a:t>Register</a:t>
            </a:r>
            <a:r>
              <a:rPr lang="en-US"/>
              <a:t> in Advance for Our Weekly Events</a:t>
            </a:r>
          </a:p>
          <a:p>
            <a:pPr marL="457189" lvl="1" indent="0">
              <a:lnSpc>
                <a:spcPct val="90000"/>
              </a:lnSpc>
              <a:buNone/>
            </a:pPr>
            <a:r>
              <a:rPr lang="en-US" sz="2400" b="1">
                <a:hlinkClick r:id="rId3"/>
              </a:rPr>
              <a:t>https://dellhpc.org/events</a:t>
            </a:r>
            <a:endParaRPr lang="en-US" sz="2400" b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E188AA-EA91-E455-9C5F-CC478D33F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51" y="1450322"/>
            <a:ext cx="6139249" cy="39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43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FE84-6985-4DD3-8CBB-D216162DE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936" y="800100"/>
            <a:ext cx="2267064" cy="1329595"/>
          </a:xfrm>
        </p:spPr>
        <p:txBody>
          <a:bodyPr wrap="square">
            <a:normAutofit/>
          </a:bodyPr>
          <a:lstStyle/>
          <a:p>
            <a:r>
              <a:rPr lang="en-US"/>
              <a:t>Join the Platform: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BDE6EB0-38E8-BFEB-E695-3CC2360F31E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2514600"/>
            <a:ext cx="2281326" cy="3714750"/>
          </a:xfrm>
        </p:spPr>
        <p:txBody>
          <a:bodyPr wrap="square">
            <a:normAutofit/>
          </a:bodyPr>
          <a:lstStyle/>
          <a:p>
            <a:r>
              <a:rPr lang="en-US" dirty="0"/>
              <a:t>Find collaborators, Partners, Customers, and Colleagues! </a:t>
            </a:r>
          </a:p>
          <a:p>
            <a:r>
              <a:rPr lang="en-US" i="1" dirty="0"/>
              <a:t>It also makes registrations easy!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dirty="0">
                <a:hlinkClick r:id="rId3"/>
              </a:rPr>
              <a:t>Dellhpc.org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D74307-A32D-A104-BBC0-9881B74EA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282684"/>
            <a:ext cx="9144000" cy="4292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0938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FE84-6985-4DD3-8CBB-D216162DE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936" y="800100"/>
            <a:ext cx="2267064" cy="1329595"/>
          </a:xfrm>
        </p:spPr>
        <p:txBody>
          <a:bodyPr wrap="square" lIns="0" tIns="0" rIns="0" bIns="0">
            <a:normAutofit/>
          </a:bodyPr>
          <a:lstStyle/>
          <a:p>
            <a:r>
              <a:rPr lang="en-US" sz="2200" kern="1200">
                <a:latin typeface="+mj-lt"/>
                <a:ea typeface="+mj-ea"/>
                <a:cs typeface="+mj-cs"/>
              </a:rPr>
              <a:t>Join the platform, share info and ask questions!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704180-3C8A-4F2C-9422-3767DCFFD82C}"/>
              </a:ext>
            </a:extLst>
          </p:cNvPr>
          <p:cNvSpPr txBox="1"/>
          <p:nvPr/>
        </p:nvSpPr>
        <p:spPr>
          <a:xfrm>
            <a:off x="381000" y="2514600"/>
            <a:ext cx="2281326" cy="3714750"/>
          </a:xfrm>
          <a:prstGeom prst="rect">
            <a:avLst/>
          </a:prstGeom>
        </p:spPr>
        <p:txBody>
          <a:bodyPr wrap="square" lIns="0" tIns="0" rIns="0" bIns="0" rtlCol="0">
            <a:normAutofit/>
          </a:bodyPr>
          <a:lstStyle/>
          <a:p>
            <a:pPr marL="0" lvl="1">
              <a:lnSpc>
                <a:spcPct val="90000"/>
              </a:lnSpc>
              <a:spcBef>
                <a:spcPts val="1200"/>
              </a:spcBef>
            </a:pPr>
            <a:r>
              <a:rPr lang="en-US" sz="1600" kern="1200" dirty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rPr>
              <a:t>These groups are for sharing information, enabling discussion, etc. towards the goals of advancing HPC!</a:t>
            </a:r>
          </a:p>
          <a:p>
            <a:pPr marL="0" lvl="1">
              <a:lnSpc>
                <a:spcPct val="90000"/>
              </a:lnSpc>
              <a:spcBef>
                <a:spcPts val="1200"/>
              </a:spcBef>
            </a:pPr>
            <a:r>
              <a:rPr lang="en-US" sz="1600" i="1" dirty="0">
                <a:solidFill>
                  <a:schemeClr val="accent3"/>
                </a:solidFill>
                <a:latin typeface="Arial" panose="020B0604020202020204" pitchFamily="34" charset="0"/>
              </a:rPr>
              <a:t>P</a:t>
            </a:r>
            <a:r>
              <a:rPr lang="en-US" sz="1600" i="1" kern="1200" dirty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rPr>
              <a:t>rofessional, constructive, no NDA content</a:t>
            </a:r>
          </a:p>
          <a:p>
            <a:pPr marL="0" lvl="1">
              <a:lnSpc>
                <a:spcPct val="90000"/>
              </a:lnSpc>
              <a:spcBef>
                <a:spcPts val="1200"/>
              </a:spcBef>
            </a:pPr>
            <a:endParaRPr lang="en-US" sz="1600" kern="1200" dirty="0">
              <a:solidFill>
                <a:schemeClr val="accent3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0" lvl="1">
              <a:lnSpc>
                <a:spcPct val="90000"/>
              </a:lnSpc>
              <a:spcBef>
                <a:spcPts val="1200"/>
              </a:spcBef>
            </a:pPr>
            <a:endParaRPr lang="en-US" sz="1600" dirty="0">
              <a:solidFill>
                <a:schemeClr val="accent3"/>
              </a:solidFill>
              <a:latin typeface="Arial" panose="020B0604020202020204" pitchFamily="34" charset="0"/>
            </a:endParaRPr>
          </a:p>
          <a:p>
            <a:pPr marL="0" lvl="1">
              <a:lnSpc>
                <a:spcPct val="90000"/>
              </a:lnSpc>
              <a:spcBef>
                <a:spcPts val="1200"/>
              </a:spcBef>
            </a:pPr>
            <a:endParaRPr lang="en-US" sz="1600" kern="1200" dirty="0">
              <a:solidFill>
                <a:schemeClr val="accent3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0" lvl="1">
              <a:lnSpc>
                <a:spcPct val="90000"/>
              </a:lnSpc>
              <a:spcBef>
                <a:spcPts val="1200"/>
              </a:spcBef>
            </a:pPr>
            <a:r>
              <a:rPr lang="en-US" sz="1400" dirty="0">
                <a:hlinkClick r:id="rId2"/>
              </a:rPr>
              <a:t>Dellhpc.org</a:t>
            </a:r>
            <a:endParaRPr lang="en-US" sz="1400" dirty="0"/>
          </a:p>
          <a:p>
            <a:pPr marL="0" lvl="1">
              <a:lnSpc>
                <a:spcPct val="90000"/>
              </a:lnSpc>
              <a:spcBef>
                <a:spcPts val="1200"/>
              </a:spcBef>
            </a:pPr>
            <a:endParaRPr lang="en-US" sz="1600" kern="1200" dirty="0">
              <a:solidFill>
                <a:schemeClr val="accent3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DB213E-4C26-8A96-EB5E-2C54DB9BF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236" y="992605"/>
            <a:ext cx="9076764" cy="487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73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994F6-56C6-2D4D-BA92-AA0AFEB13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During Online Events, We Encourage You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B4462-55CB-0D49-B5FD-7137EF302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65304"/>
            <a:ext cx="11430000" cy="4754496"/>
          </a:xfrm>
        </p:spPr>
        <p:txBody>
          <a:bodyPr lIns="0" tIns="0" rIns="0" bIns="0" anchor="t"/>
          <a:lstStyle/>
          <a:p>
            <a:r>
              <a:rPr lang="en-US" sz="2667" dirty="0">
                <a:solidFill>
                  <a:schemeClr val="bg1"/>
                </a:solidFill>
              </a:rPr>
              <a:t>Self-introduce in Zoom Chat </a:t>
            </a:r>
            <a:r>
              <a:rPr lang="en-US" sz="2667" dirty="0"/>
              <a:t>to meet new people, and potentially new collaborators, partners, customers, mentors, etc.</a:t>
            </a:r>
          </a:p>
          <a:p>
            <a:pPr lvl="1"/>
            <a:r>
              <a:rPr lang="en-US" sz="2133" dirty="0">
                <a:solidFill>
                  <a:srgbClr val="FF0000"/>
                </a:solidFill>
                <a:latin typeface="Arial"/>
                <a:cs typeface="Arial"/>
              </a:rPr>
              <a:t>Select “</a:t>
            </a:r>
            <a:r>
              <a:rPr lang="en-US" sz="2133" u="sng" dirty="0">
                <a:solidFill>
                  <a:srgbClr val="FF0000"/>
                </a:solidFill>
                <a:latin typeface="Arial"/>
                <a:cs typeface="Arial"/>
              </a:rPr>
              <a:t>Everyone”</a:t>
            </a:r>
            <a:r>
              <a:rPr lang="en-US" sz="2133" dirty="0">
                <a:solidFill>
                  <a:srgbClr val="FF0000"/>
                </a:solidFill>
                <a:latin typeface="Arial"/>
                <a:cs typeface="Arial"/>
              </a:rPr>
              <a:t> before you post (default is only Host and Panelists)</a:t>
            </a:r>
          </a:p>
          <a:p>
            <a:pPr lvl="1"/>
            <a:r>
              <a:rPr lang="en-US" sz="2133" dirty="0"/>
              <a:t>Name, title / role in HPC, company / institution</a:t>
            </a:r>
          </a:p>
          <a:p>
            <a:pPr lvl="1"/>
            <a:r>
              <a:rPr lang="en-US" sz="2133" dirty="0"/>
              <a:t>Contact info (LinkedIn, email, etc.) if you want people to connect to you</a:t>
            </a:r>
          </a:p>
          <a:p>
            <a:pPr lvl="1"/>
            <a:r>
              <a:rPr lang="en-US" sz="2133" dirty="0">
                <a:latin typeface="Arial"/>
                <a:cs typeface="Arial"/>
              </a:rPr>
              <a:t>Where you’re connecting from (and maybe the weather…)</a:t>
            </a:r>
          </a:p>
          <a:p>
            <a:pPr lvl="1"/>
            <a:r>
              <a:rPr lang="en-US" sz="2133" dirty="0">
                <a:solidFill>
                  <a:srgbClr val="FF0000"/>
                </a:solidFill>
              </a:rPr>
              <a:t>Please be respectful of presenters, attendees, and the purpose of this event</a:t>
            </a:r>
          </a:p>
          <a:p>
            <a:pPr marL="457189" lvl="1" indent="0">
              <a:buNone/>
            </a:pPr>
            <a:endParaRPr lang="en-US" sz="2133" dirty="0">
              <a:solidFill>
                <a:srgbClr val="FF0000"/>
              </a:solidFill>
            </a:endParaRPr>
          </a:p>
          <a:p>
            <a:r>
              <a:rPr lang="en-US" sz="2667" dirty="0">
                <a:solidFill>
                  <a:schemeClr val="bg1"/>
                </a:solidFill>
              </a:rPr>
              <a:t>Ask (submit) questions for presenters in Zoom Q&amp;A </a:t>
            </a:r>
            <a:r>
              <a:rPr lang="en-US" sz="2667" dirty="0"/>
              <a:t>(</a:t>
            </a:r>
            <a:r>
              <a:rPr lang="en-US" sz="2667" i="1" dirty="0"/>
              <a:t>not Chat</a:t>
            </a:r>
            <a:r>
              <a:rPr lang="en-US" sz="2667" dirty="0"/>
              <a:t>)</a:t>
            </a:r>
          </a:p>
          <a:p>
            <a:pPr lvl="1"/>
            <a:r>
              <a:rPr lang="en-US" sz="2133" dirty="0">
                <a:solidFill>
                  <a:srgbClr val="FF0000"/>
                </a:solidFill>
                <a:latin typeface="Arial"/>
                <a:cs typeface="Arial"/>
              </a:rPr>
              <a:t>You may be promoted to ask your question live (voice, not camera), </a:t>
            </a:r>
            <a:r>
              <a:rPr lang="en-US" sz="2133" i="1" dirty="0">
                <a:solidFill>
                  <a:srgbClr val="FF0000"/>
                </a:solidFill>
                <a:latin typeface="Arial"/>
                <a:cs typeface="Arial"/>
              </a:rPr>
              <a:t>time permitting</a:t>
            </a:r>
          </a:p>
          <a:p>
            <a:pPr lvl="1"/>
            <a:r>
              <a:rPr lang="en-US" sz="2133" dirty="0">
                <a:latin typeface="Arial"/>
                <a:cs typeface="Arial"/>
              </a:rPr>
              <a:t>You can ask question of other attendees in Zoom Chat</a:t>
            </a:r>
          </a:p>
        </p:txBody>
      </p:sp>
    </p:spTree>
    <p:extLst>
      <p:ext uri="{BB962C8B-B14F-4D97-AF65-F5344CB8AC3E}">
        <p14:creationId xmlns:p14="http://schemas.microsoft.com/office/powerpoint/2010/main" val="75627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BFBCEF4-1314-6448-859B-EB437909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800100"/>
            <a:ext cx="2286000" cy="1329595"/>
          </a:xfrm>
        </p:spPr>
        <p:txBody>
          <a:bodyPr wrap="square" lIns="0" tIns="0" rIns="0" bIns="0">
            <a:normAutofit/>
          </a:bodyPr>
          <a:lstStyle/>
          <a:p>
            <a:r>
              <a:rPr lang="en-US" sz="1800" i="1" kern="1200" dirty="0">
                <a:latin typeface="+mj-lt"/>
                <a:ea typeface="+mj-ea"/>
                <a:cs typeface="+mj-cs"/>
              </a:rPr>
              <a:t>Today: </a:t>
            </a:r>
            <a:br>
              <a:rPr lang="en-US" sz="1800" i="1" kern="1200" dirty="0">
                <a:latin typeface="+mj-lt"/>
                <a:ea typeface="+mj-ea"/>
                <a:cs typeface="+mj-cs"/>
              </a:rPr>
            </a:br>
            <a:br>
              <a:rPr lang="en-US" sz="1800" i="1" kern="1200" dirty="0">
                <a:latin typeface="+mj-lt"/>
                <a:ea typeface="+mj-ea"/>
                <a:cs typeface="+mj-cs"/>
              </a:rPr>
            </a:br>
            <a:r>
              <a:rPr lang="en-US" sz="1800" b="0" i="0" kern="1200" dirty="0">
                <a:effectLst/>
                <a:latin typeface="+mj-lt"/>
                <a:ea typeface="+mj-ea"/>
                <a:cs typeface="+mj-cs"/>
              </a:rPr>
              <a:t>How HPC Enables Modeling Climate Change</a:t>
            </a:r>
            <a:endParaRPr lang="en-US" sz="18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3EF31D-7158-4ED5-B715-6C5C0A288235}"/>
              </a:ext>
            </a:extLst>
          </p:cNvPr>
          <p:cNvSpPr txBox="1"/>
          <p:nvPr/>
        </p:nvSpPr>
        <p:spPr>
          <a:xfrm>
            <a:off x="381000" y="2514600"/>
            <a:ext cx="2286000" cy="371475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1600" b="1" i="0" kern="1200">
                <a:solidFill>
                  <a:srgbClr val="80C7FB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Rao Kotamarthi</a:t>
            </a:r>
            <a:r>
              <a:rPr lang="en-US" sz="1600" b="0" i="0" kern="1200">
                <a:solidFill>
                  <a:srgbClr val="80C7FB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, Senior Scientist, </a:t>
            </a:r>
            <a:r>
              <a:rPr lang="en-US" sz="1600" b="0" i="0" u="none" strike="noStrike" kern="1200">
                <a:solidFill>
                  <a:srgbClr val="80C7FB"/>
                </a:solidFill>
                <a:effectLst/>
                <a:latin typeface="Arial" panose="020B0604020202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Argonne National Laboratory</a:t>
            </a:r>
            <a:endParaRPr lang="en-US" sz="1600" b="1" i="0" kern="1200">
              <a:solidFill>
                <a:srgbClr val="80C7FB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 descr="A person wearing glasses and a blue shirt&#10;&#10;Description automatically generated with low confidence">
            <a:extLst>
              <a:ext uri="{FF2B5EF4-FFF2-40B4-BE49-F238E27FC236}">
                <a16:creationId xmlns:a16="http://schemas.microsoft.com/office/drawing/2014/main" id="{C89FDB24-EF2F-2C94-7094-6CEC5AF93B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3" r="2" b="11230"/>
          <a:stretch/>
        </p:blipFill>
        <p:spPr bwMode="auto">
          <a:xfrm>
            <a:off x="3009900" y="10"/>
            <a:ext cx="9182100" cy="6857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8244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BFBCEF4-1314-6448-859B-EB437909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800100"/>
            <a:ext cx="2286000" cy="1329595"/>
          </a:xfrm>
        </p:spPr>
        <p:txBody>
          <a:bodyPr wrap="square" lIns="0" tIns="0" rIns="0" bIns="0">
            <a:normAutofit fontScale="90000"/>
          </a:bodyPr>
          <a:lstStyle/>
          <a:p>
            <a:r>
              <a:rPr lang="en-US" sz="1800" i="1" kern="1200" dirty="0">
                <a:latin typeface="+mj-lt"/>
                <a:ea typeface="+mj-ea"/>
                <a:cs typeface="+mj-cs"/>
              </a:rPr>
              <a:t>Next Week: No Sessions due to 4</a:t>
            </a:r>
            <a:r>
              <a:rPr lang="en-US" sz="1800" i="1" kern="1200" baseline="30000" dirty="0">
                <a:latin typeface="+mj-lt"/>
                <a:ea typeface="+mj-ea"/>
                <a:cs typeface="+mj-cs"/>
              </a:rPr>
              <a:t>th</a:t>
            </a:r>
            <a:r>
              <a:rPr lang="en-US" sz="1800" i="1" kern="1200" dirty="0">
                <a:latin typeface="+mj-lt"/>
                <a:ea typeface="+mj-ea"/>
                <a:cs typeface="+mj-cs"/>
              </a:rPr>
              <a:t> of July Holiday</a:t>
            </a:r>
            <a:br>
              <a:rPr lang="en-US" sz="1800" i="1" kern="1200" dirty="0">
                <a:latin typeface="+mj-lt"/>
                <a:ea typeface="+mj-ea"/>
                <a:cs typeface="+mj-cs"/>
              </a:rPr>
            </a:br>
            <a:br>
              <a:rPr lang="en-US" sz="1800" i="1" kern="1200" dirty="0">
                <a:latin typeface="+mj-lt"/>
                <a:ea typeface="+mj-ea"/>
                <a:cs typeface="+mj-cs"/>
              </a:rPr>
            </a:br>
            <a:r>
              <a:rPr lang="en-US" sz="1800" i="1" kern="1200" dirty="0">
                <a:latin typeface="+mj-lt"/>
                <a:ea typeface="+mj-ea"/>
                <a:cs typeface="+mj-cs"/>
              </a:rPr>
              <a:t>July 12</a:t>
            </a:r>
            <a:r>
              <a:rPr lang="en-US" sz="1800" i="1" kern="1200" baseline="30000" dirty="0">
                <a:latin typeface="+mj-lt"/>
                <a:ea typeface="+mj-ea"/>
                <a:cs typeface="+mj-cs"/>
              </a:rPr>
              <a:t>th</a:t>
            </a:r>
            <a:r>
              <a:rPr lang="en-US" sz="1800" i="1" kern="1200" dirty="0">
                <a:latin typeface="+mj-lt"/>
                <a:ea typeface="+mj-ea"/>
                <a:cs typeface="+mj-cs"/>
              </a:rPr>
              <a:t>:</a:t>
            </a:r>
            <a:br>
              <a:rPr lang="en-US" sz="1800" i="1" kern="1200" dirty="0">
                <a:latin typeface="+mj-lt"/>
                <a:ea typeface="+mj-ea"/>
                <a:cs typeface="+mj-cs"/>
              </a:rPr>
            </a:br>
            <a:br>
              <a:rPr lang="en-US" sz="1800" i="1" kern="1200" dirty="0">
                <a:latin typeface="+mj-lt"/>
                <a:ea typeface="+mj-ea"/>
                <a:cs typeface="+mj-cs"/>
              </a:rPr>
            </a:br>
            <a:r>
              <a:rPr lang="en-US" sz="1800" b="0" i="0" kern="1200" dirty="0">
                <a:effectLst/>
                <a:latin typeface="+mj-lt"/>
                <a:ea typeface="+mj-ea"/>
                <a:cs typeface="+mj-cs"/>
              </a:rPr>
              <a:t>Severe Weather Impacts of Climate Change</a:t>
            </a:r>
            <a:endParaRPr lang="en-US" sz="18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3EF31D-7158-4ED5-B715-6C5C0A288235}"/>
              </a:ext>
            </a:extLst>
          </p:cNvPr>
          <p:cNvSpPr txBox="1"/>
          <p:nvPr/>
        </p:nvSpPr>
        <p:spPr>
          <a:xfrm>
            <a:off x="381000" y="2514600"/>
            <a:ext cx="2286000" cy="371475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1600" b="1" i="0" kern="1200">
                <a:solidFill>
                  <a:srgbClr val="9FFF99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Michael Wehner</a:t>
            </a:r>
            <a:r>
              <a:rPr lang="en-US" sz="1600" b="0" i="0" kern="1200">
                <a:solidFill>
                  <a:srgbClr val="9FFF99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, Senior Scientist, </a:t>
            </a:r>
            <a:r>
              <a:rPr lang="en-US" sz="1600" b="0" i="0" u="none" strike="noStrike" kern="1200">
                <a:solidFill>
                  <a:srgbClr val="9FFF99"/>
                </a:solidFill>
                <a:effectLst/>
                <a:latin typeface="Arial" panose="020B0604020202020204" pitchFamily="34" charset="0"/>
                <a:ea typeface="+mn-ea"/>
                <a:cs typeface="+mn-cs"/>
                <a:hlinkClick r:id="rId3"/>
              </a:rPr>
              <a:t>LBL</a:t>
            </a:r>
            <a:endParaRPr lang="en-US" sz="1600" b="1" i="0" kern="1200" dirty="0">
              <a:solidFill>
                <a:srgbClr val="9FFF99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82486BCD-268C-100C-B1C5-853F00E006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96" r="-1" b="13619"/>
          <a:stretch/>
        </p:blipFill>
        <p:spPr>
          <a:xfrm>
            <a:off x="3009900" y="10"/>
            <a:ext cx="9182100" cy="6857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2863669"/>
      </p:ext>
    </p:extLst>
  </p:cSld>
  <p:clrMapOvr>
    <a:masterClrMapping/>
  </p:clrMapOvr>
</p:sld>
</file>

<file path=ppt/theme/theme1.xml><?xml version="1.0" encoding="utf-8"?>
<a:theme xmlns:a="http://schemas.openxmlformats.org/drawingml/2006/main" name="Dell Tech template">
  <a:themeElements>
    <a:clrScheme name="DT 2023">
      <a:dk1>
        <a:srgbClr val="808080"/>
      </a:dk1>
      <a:lt1>
        <a:srgbClr val="0672CB"/>
      </a:lt1>
      <a:dk2>
        <a:srgbClr val="FFFFFF"/>
      </a:dk2>
      <a:lt2>
        <a:srgbClr val="000000"/>
      </a:lt2>
      <a:accent1>
        <a:srgbClr val="0D2155"/>
      </a:accent1>
      <a:accent2>
        <a:srgbClr val="247554"/>
      </a:accent2>
      <a:accent3>
        <a:srgbClr val="F4BB5E"/>
      </a:accent3>
      <a:accent4>
        <a:srgbClr val="E5F8FF"/>
      </a:accent4>
      <a:accent5>
        <a:srgbClr val="691D3F"/>
      </a:accent5>
      <a:accent6>
        <a:srgbClr val="0C32A4"/>
      </a:accent6>
      <a:hlink>
        <a:srgbClr val="0672CB"/>
      </a:hlink>
      <a:folHlink>
        <a:srgbClr val="612CB0"/>
      </a:folHlink>
    </a:clrScheme>
    <a:fontScheme name="Custom 1">
      <a:majorFont>
        <a:latin typeface="Arial Nova 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bg2"/>
          </a:solidFill>
        </a:ln>
      </a:spPr>
      <a:bodyPr rtlCol="0" anchor="ctr"/>
      <a:lstStyle>
        <a:defPPr algn="ctr">
          <a:defRPr sz="1200"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ctr">
          <a:defRPr dirty="0" smtClean="0">
            <a:solidFill>
              <a:schemeClr val="bg2"/>
            </a:solidFill>
          </a:defRPr>
        </a:defPPr>
      </a:lstStyle>
    </a:txDef>
  </a:objectDefaults>
  <a:extraClrSchemeLst/>
  <a:custClrLst>
    <a:custClr name="White">
      <a:srgbClr val="FFFFFF"/>
    </a:custClr>
    <a:custClr name="Carbon">
      <a:srgbClr val="444444"/>
    </a:custClr>
    <a:custClr name="Midnight">
      <a:srgbClr val="0D2155"/>
    </a:custClr>
    <a:custClr name="Cornflower">
      <a:srgbClr val="58A5E6"/>
    </a:custClr>
    <a:custClr name="Deep Green">
      <a:srgbClr val="244739"/>
    </a:custClr>
    <a:custClr name="Grass">
      <a:srgbClr val="4EE760"/>
    </a:custClr>
    <a:custClr name="Raisin">
      <a:srgbClr val="2A145A"/>
    </a:custClr>
    <a:custClr name="Iris">
      <a:srgbClr val="9F78FC"/>
    </a:custClr>
    <a:custClr name="Wine">
      <a:srgbClr val="4A193A"/>
    </a:custClr>
    <a:custClr name="Coral">
      <a:srgbClr val="E1633F"/>
    </a:custClr>
    <a:custClr name="White">
      <a:srgbClr val="FFFFFF"/>
    </a:custClr>
    <a:custClr name="Steel">
      <a:srgbClr val="6E6E6E"/>
    </a:custClr>
    <a:custClr name="Navy">
      <a:srgbClr val="00227F"/>
    </a:custClr>
    <a:custClr name="Sky">
      <a:srgbClr val="80C7FB"/>
    </a:custClr>
    <a:custClr name="Forest">
      <a:srgbClr val="1B5744"/>
    </a:custClr>
    <a:custClr name="Mint">
      <a:srgbClr val="7BFC76"/>
    </a:custClr>
    <a:custClr name="Eggplant">
      <a:srgbClr val="500A96"/>
    </a:custClr>
    <a:custClr name="Wisteria">
      <a:srgbClr val="AA96FA"/>
    </a:custClr>
    <a:custClr name="Burgundy">
      <a:srgbClr val="691D3F"/>
    </a:custClr>
    <a:custClr name="Orange">
      <a:srgbClr val="E17F3F"/>
    </a:custClr>
    <a:custClr name="White">
      <a:srgbClr val="FFFFFF"/>
    </a:custClr>
    <a:custClr name="Gray">
      <a:srgbClr val="808080"/>
    </a:custClr>
    <a:custClr name="Royal">
      <a:srgbClr val="0C32A4"/>
    </a:custClr>
    <a:custClr name="Pool">
      <a:srgbClr val="9FDDFF"/>
    </a:custClr>
    <a:custClr name="Hunter">
      <a:srgbClr val="247554"/>
    </a:custClr>
    <a:custClr name="Lime">
      <a:srgbClr val="9FFF99"/>
    </a:custClr>
    <a:custClr name="Plum">
      <a:srgbClr val="612CB0"/>
    </a:custClr>
    <a:custClr name="Lavender">
      <a:srgbClr val="BEAFFF"/>
    </a:custClr>
    <a:custClr name="Ruby">
      <a:srgbClr val="85133F"/>
    </a:custClr>
    <a:custClr name="Apricot">
      <a:srgbClr val="F4BB5E"/>
    </a:custClr>
    <a:custClr name="White">
      <a:srgbClr val="FFFFFF"/>
    </a:custClr>
    <a:custClr name="Granite">
      <a:srgbClr val="C8C9C7"/>
    </a:custClr>
    <a:custClr name="Cobalt">
      <a:srgbClr val="1D56C0"/>
    </a:custClr>
    <a:custClr name="Mist">
      <a:srgbClr val="CBEEFF"/>
    </a:custClr>
    <a:custClr name="Kelly">
      <a:srgbClr val="349E5F"/>
    </a:custClr>
    <a:custClr name="Honeydew">
      <a:srgbClr val="BFFFB7"/>
    </a:custClr>
    <a:custClr name="Violet">
      <a:srgbClr val="743DD4"/>
    </a:custClr>
    <a:custClr name="Lilac">
      <a:srgbClr val="C8C0FF"/>
    </a:custClr>
    <a:custClr name="Scarlet">
      <a:srgbClr val="B30B37"/>
    </a:custClr>
    <a:custClr name="Marigold">
      <a:srgbClr val="F9D674"/>
    </a:custClr>
    <a:custClr name="White">
      <a:srgbClr val="FFFFFF"/>
    </a:custClr>
    <a:custClr name="Quartz">
      <a:srgbClr val="EEEEEE"/>
    </a:custClr>
    <a:custClr name="Dell Blue">
      <a:srgbClr val="0672CB"/>
    </a:custClr>
    <a:custClr name="Glacier">
      <a:srgbClr val="E5F8FF"/>
    </a:custClr>
    <a:custClr name="Basil">
      <a:srgbClr val="37CC5C"/>
    </a:custClr>
    <a:custClr name="Tea Green">
      <a:srgbClr val="E4FFD6"/>
    </a:custClr>
    <a:custClr name="Amethyst">
      <a:srgbClr val="8E5CEF"/>
    </a:custClr>
    <a:custClr name="Periwinkle">
      <a:srgbClr val="DEDDFF"/>
    </a:custClr>
    <a:custClr name="Cherry">
      <a:srgbClr val="D2333D"/>
    </a:custClr>
    <a:custClr name="Sand">
      <a:srgbClr val="FBEECE"/>
    </a:custClr>
  </a:custClrLst>
  <a:extLst>
    <a:ext uri="{05A4C25C-085E-4340-85A3-A5531E510DB2}">
      <thm15:themeFamily xmlns:thm15="http://schemas.microsoft.com/office/thememl/2012/main" name="PPT_Template_Redesign_Final  -  Read-Only" id="{C06D947A-FEEA-4F78-B56B-C88BEC689CD2}" vid="{0F200309-FEE7-4483-B31D-CC3CC69156FE}"/>
    </a:ext>
  </a:extLst>
</a:theme>
</file>

<file path=ppt/theme/theme2.xml><?xml version="1.0" encoding="utf-8"?>
<a:theme xmlns:a="http://schemas.openxmlformats.org/drawingml/2006/main" name="Office Theme">
  <a:themeElements>
    <a:clrScheme name="Dell New VID">
      <a:dk1>
        <a:srgbClr val="444444"/>
      </a:dk1>
      <a:lt1>
        <a:srgbClr val="0076CE"/>
      </a:lt1>
      <a:dk2>
        <a:srgbClr val="FFFFFF"/>
      </a:dk2>
      <a:lt2>
        <a:srgbClr val="000000"/>
      </a:lt2>
      <a:accent1>
        <a:srgbClr val="00447C"/>
      </a:accent1>
      <a:accent2>
        <a:srgbClr val="6EA204"/>
      </a:accent2>
      <a:accent3>
        <a:srgbClr val="F2AF00"/>
      </a:accent3>
      <a:accent4>
        <a:srgbClr val="EE6411"/>
      </a:accent4>
      <a:accent5>
        <a:srgbClr val="CE1126"/>
      </a:accent5>
      <a:accent6>
        <a:srgbClr val="41B6E6"/>
      </a:accent6>
      <a:hlink>
        <a:srgbClr val="0076CE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Dell New VID">
      <a:dk1>
        <a:srgbClr val="444444"/>
      </a:dk1>
      <a:lt1>
        <a:srgbClr val="0076CE"/>
      </a:lt1>
      <a:dk2>
        <a:srgbClr val="FFFFFF"/>
      </a:dk2>
      <a:lt2>
        <a:srgbClr val="000000"/>
      </a:lt2>
      <a:accent1>
        <a:srgbClr val="00447C"/>
      </a:accent1>
      <a:accent2>
        <a:srgbClr val="6EA204"/>
      </a:accent2>
      <a:accent3>
        <a:srgbClr val="F2AF00"/>
      </a:accent3>
      <a:accent4>
        <a:srgbClr val="EE6411"/>
      </a:accent4>
      <a:accent5>
        <a:srgbClr val="CE1126"/>
      </a:accent5>
      <a:accent6>
        <a:srgbClr val="41B6E6"/>
      </a:accent6>
      <a:hlink>
        <a:srgbClr val="0076CE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6017f7b-97f2-4cea-af77-85bf24fd60b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91A4809EA2F34EA3629B5E3D84D207" ma:contentTypeVersion="15" ma:contentTypeDescription="Create a new document." ma:contentTypeScope="" ma:versionID="91d2b3cd3fb36b137939d945f612ac09">
  <xsd:schema xmlns:xsd="http://www.w3.org/2001/XMLSchema" xmlns:xs="http://www.w3.org/2001/XMLSchema" xmlns:p="http://schemas.microsoft.com/office/2006/metadata/properties" xmlns:ns3="16017f7b-97f2-4cea-af77-85bf24fd60b3" xmlns:ns4="cbbedc20-a18f-414e-b94d-04a178ba67c7" targetNamespace="http://schemas.microsoft.com/office/2006/metadata/properties" ma:root="true" ma:fieldsID="c003392952e793fa5f1ae47fcdea5585" ns3:_="" ns4:_="">
    <xsd:import namespace="16017f7b-97f2-4cea-af77-85bf24fd60b3"/>
    <xsd:import namespace="cbbedc20-a18f-414e-b94d-04a178ba67c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017f7b-97f2-4cea-af77-85bf24fd60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bedc20-a18f-414e-b94d-04a178ba67c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DA08A1-A182-4FED-BE08-552CC2323C26}">
  <ds:schemaRefs>
    <ds:schemaRef ds:uri="16017f7b-97f2-4cea-af77-85bf24fd60b3"/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cbbedc20-a18f-414e-b94d-04a178ba67c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E8B6992-C5AB-43D6-869F-30B1F95D51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017f7b-97f2-4cea-af77-85bf24fd60b3"/>
    <ds:schemaRef ds:uri="cbbedc20-a18f-414e-b94d-04a178ba67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4F60BA-53F9-4952-AA60-A100AF9A19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 Alliance Data Partner Team FY24 Planning - HPC.1</Template>
  <TotalTime>7873</TotalTime>
  <Words>782</Words>
  <Application>Microsoft Office PowerPoint</Application>
  <PresentationFormat>Widescreen</PresentationFormat>
  <Paragraphs>111</Paragraphs>
  <Slides>12</Slides>
  <Notes>9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Nova Light</vt:lpstr>
      <vt:lpstr>Calibri</vt:lpstr>
      <vt:lpstr>Wingdings</vt:lpstr>
      <vt:lpstr>Dell Tech template</vt:lpstr>
      <vt:lpstr>Dell Technologies HPC Community Online</vt:lpstr>
      <vt:lpstr>What IS the Dell Technologies HPC Community?</vt:lpstr>
      <vt:lpstr>Dell HPC Community News</vt:lpstr>
      <vt:lpstr>Weekly Event Reminders</vt:lpstr>
      <vt:lpstr>Join the Platform:</vt:lpstr>
      <vt:lpstr>Join the platform, share info and ask questions!</vt:lpstr>
      <vt:lpstr>During Online Events, We Encourage You To…</vt:lpstr>
      <vt:lpstr>Today:   How HPC Enables Modeling Climate Change</vt:lpstr>
      <vt:lpstr>Next Week: No Sessions due to 4th of July Holiday  July 12th:  Severe Weather Impacts of Climate Change</vt:lpstr>
      <vt:lpstr>Upcoming Events</vt:lpstr>
      <vt:lpstr>The Dell Technologies HPC Community Team</vt:lpstr>
      <vt:lpstr>Thank you for being part of the Dell Technologies HPC Community!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Alliances Data Partner Team FY24 Planning</dc:title>
  <dc:creator>Cain, Karl</dc:creator>
  <cp:lastModifiedBy>Karl Cain</cp:lastModifiedBy>
  <cp:revision>8</cp:revision>
  <cp:lastPrinted>2018-09-10T14:53:10Z</cp:lastPrinted>
  <dcterms:created xsi:type="dcterms:W3CDTF">2023-03-28T00:42:07Z</dcterms:created>
  <dcterms:modified xsi:type="dcterms:W3CDTF">2023-06-22T21:19:49Z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de70ee2-0cb4-4d60-aee5-75ef2c4c8a90_Enabled">
    <vt:lpwstr>True</vt:lpwstr>
  </property>
  <property fmtid="{D5CDD505-2E9C-101B-9397-08002B2CF9AE}" pid="3" name="MSIP_Label_7de70ee2-0cb4-4d60-aee5-75ef2c4c8a90_SiteId">
    <vt:lpwstr>945c199a-83a2-4e80-9f8c-5a91be5752dd</vt:lpwstr>
  </property>
  <property fmtid="{D5CDD505-2E9C-101B-9397-08002B2CF9AE}" pid="4" name="MSIP_Label_7de70ee2-0cb4-4d60-aee5-75ef2c4c8a90_Owner">
    <vt:lpwstr>Denise.Leblanc@dell.com</vt:lpwstr>
  </property>
  <property fmtid="{D5CDD505-2E9C-101B-9397-08002B2CF9AE}" pid="5" name="MSIP_Label_7de70ee2-0cb4-4d60-aee5-75ef2c4c8a90_SetDate">
    <vt:lpwstr>2020-12-08T14:27:20.7006711Z</vt:lpwstr>
  </property>
  <property fmtid="{D5CDD505-2E9C-101B-9397-08002B2CF9AE}" pid="6" name="MSIP_Label_7de70ee2-0cb4-4d60-aee5-75ef2c4c8a90_Name">
    <vt:lpwstr>Internal Use</vt:lpwstr>
  </property>
  <property fmtid="{D5CDD505-2E9C-101B-9397-08002B2CF9AE}" pid="7" name="MSIP_Label_7de70ee2-0cb4-4d60-aee5-75ef2c4c8a90_Application">
    <vt:lpwstr>Microsoft Azure Information Protection</vt:lpwstr>
  </property>
  <property fmtid="{D5CDD505-2E9C-101B-9397-08002B2CF9AE}" pid="8" name="MSIP_Label_7de70ee2-0cb4-4d60-aee5-75ef2c4c8a90_ActionId">
    <vt:lpwstr>493a9c59-0ea0-4b21-bc93-02385592a54b</vt:lpwstr>
  </property>
  <property fmtid="{D5CDD505-2E9C-101B-9397-08002B2CF9AE}" pid="9" name="MSIP_Label_7de70ee2-0cb4-4d60-aee5-75ef2c4c8a90_Extended_MSFT_Method">
    <vt:lpwstr>Manual</vt:lpwstr>
  </property>
  <property fmtid="{D5CDD505-2E9C-101B-9397-08002B2CF9AE}" pid="10" name="MSIP_Label_da6fab74-d5af-4af7-a9a4-78d84655a626_Enabled">
    <vt:lpwstr>True</vt:lpwstr>
  </property>
  <property fmtid="{D5CDD505-2E9C-101B-9397-08002B2CF9AE}" pid="11" name="MSIP_Label_da6fab74-d5af-4af7-a9a4-78d84655a626_SiteId">
    <vt:lpwstr>945c199a-83a2-4e80-9f8c-5a91be5752dd</vt:lpwstr>
  </property>
  <property fmtid="{D5CDD505-2E9C-101B-9397-08002B2CF9AE}" pid="12" name="MSIP_Label_da6fab74-d5af-4af7-a9a4-78d84655a626_Owner">
    <vt:lpwstr>Denise.Leblanc@dell.com</vt:lpwstr>
  </property>
  <property fmtid="{D5CDD505-2E9C-101B-9397-08002B2CF9AE}" pid="13" name="MSIP_Label_da6fab74-d5af-4af7-a9a4-78d84655a626_SetDate">
    <vt:lpwstr>2020-12-08T14:27:20.7006711Z</vt:lpwstr>
  </property>
  <property fmtid="{D5CDD505-2E9C-101B-9397-08002B2CF9AE}" pid="14" name="MSIP_Label_da6fab74-d5af-4af7-a9a4-78d84655a626_Name">
    <vt:lpwstr>Visual Marking</vt:lpwstr>
  </property>
  <property fmtid="{D5CDD505-2E9C-101B-9397-08002B2CF9AE}" pid="15" name="MSIP_Label_da6fab74-d5af-4af7-a9a4-78d84655a626_Application">
    <vt:lpwstr>Microsoft Azure Information Protection</vt:lpwstr>
  </property>
  <property fmtid="{D5CDD505-2E9C-101B-9397-08002B2CF9AE}" pid="16" name="MSIP_Label_da6fab74-d5af-4af7-a9a4-78d84655a626_ActionId">
    <vt:lpwstr>493a9c59-0ea0-4b21-bc93-02385592a54b</vt:lpwstr>
  </property>
  <property fmtid="{D5CDD505-2E9C-101B-9397-08002B2CF9AE}" pid="17" name="MSIP_Label_da6fab74-d5af-4af7-a9a4-78d84655a626_Parent">
    <vt:lpwstr>7de70ee2-0cb4-4d60-aee5-75ef2c4c8a90</vt:lpwstr>
  </property>
  <property fmtid="{D5CDD505-2E9C-101B-9397-08002B2CF9AE}" pid="18" name="MSIP_Label_da6fab74-d5af-4af7-a9a4-78d84655a626_Extended_MSFT_Method">
    <vt:lpwstr>Manual</vt:lpwstr>
  </property>
  <property fmtid="{D5CDD505-2E9C-101B-9397-08002B2CF9AE}" pid="19" name="aiplabel">
    <vt:lpwstr>Internal Use Visual Marking</vt:lpwstr>
  </property>
  <property fmtid="{D5CDD505-2E9C-101B-9397-08002B2CF9AE}" pid="20" name="ContentTypeId">
    <vt:lpwstr>0x0101008F91A4809EA2F34EA3629B5E3D84D207</vt:lpwstr>
  </property>
</Properties>
</file>